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charts/chart2.xml" ContentType="application/vnd.openxmlformats-officedocument.drawingml.char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  <p:sldMasterId id="2147483699" r:id="rId3"/>
    <p:sldMasterId id="2147483712" r:id="rId4"/>
    <p:sldMasterId id="2147483725" r:id="rId5"/>
    <p:sldMasterId id="2147483738" r:id="rId6"/>
    <p:sldMasterId id="2147483768" r:id="rId7"/>
  </p:sldMasterIdLst>
  <p:notesMasterIdLst>
    <p:notesMasterId r:id="rId28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4" r:id="rId15"/>
    <p:sldId id="265" r:id="rId16"/>
    <p:sldId id="267" r:id="rId17"/>
    <p:sldId id="273" r:id="rId18"/>
    <p:sldId id="269" r:id="rId19"/>
    <p:sldId id="268" r:id="rId20"/>
    <p:sldId id="270" r:id="rId21"/>
    <p:sldId id="271" r:id="rId22"/>
    <p:sldId id="272" r:id="rId23"/>
    <p:sldId id="277" r:id="rId24"/>
    <p:sldId id="276" r:id="rId25"/>
    <p:sldId id="274" r:id="rId26"/>
    <p:sldId id="275" r:id="rId2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190" autoAdjust="0"/>
  </p:normalViewPr>
  <p:slideViewPr>
    <p:cSldViewPr>
      <p:cViewPr varScale="1">
        <p:scale>
          <a:sx n="56" d="100"/>
          <a:sy n="56" d="100"/>
        </p:scale>
        <p:origin x="18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628720479047563E-2"/>
          <c:y val="4.5556117843505446E-2"/>
          <c:w val="0.91652257425910988"/>
          <c:h val="0.70102898694789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effectLst>
              <a:outerShdw sx="1000" sy="1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prstMaterial="metal"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03-42BF-95F6-412D6C4926C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03-42BF-95F6-412D6C4926CF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ln>
                <a:noFill/>
              </a:ln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4A03-42BF-95F6-412D6C4926CF}"/>
              </c:ext>
            </c:extLst>
          </c:dPt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03-42BF-95F6-412D6C4926CF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Reeks 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Blad1!$E$2:$E$5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03-42BF-95F6-412D6C4926CF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Reeks 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Blad1!$F$2:$F$5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03-42BF-95F6-412D6C492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23759232"/>
        <c:axId val="123777408"/>
      </c:barChart>
      <c:catAx>
        <c:axId val="12375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rgbClr val="D60096"/>
            </a:solidFill>
          </a:ln>
        </c:spPr>
        <c:crossAx val="123777408"/>
        <c:crosses val="autoZero"/>
        <c:auto val="1"/>
        <c:lblAlgn val="ctr"/>
        <c:lblOffset val="100"/>
        <c:noMultiLvlLbl val="0"/>
      </c:catAx>
      <c:valAx>
        <c:axId val="123777408"/>
        <c:scaling>
          <c:orientation val="minMax"/>
        </c:scaling>
        <c:delete val="0"/>
        <c:axPos val="l"/>
        <c:majorGridlines>
          <c:spPr>
            <a:ln w="12700">
              <a:solidFill>
                <a:srgbClr val="D60096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237592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2503714345715862E-2"/>
          <c:y val="0.92223181123993525"/>
          <c:w val="0.84987532858631676"/>
          <c:h val="7.3767997508421931E-2"/>
        </c:manualLayout>
      </c:layout>
      <c:overlay val="0"/>
      <c:txPr>
        <a:bodyPr/>
        <a:lstStyle/>
        <a:p>
          <a:pPr>
            <a:defRPr sz="1800" baseline="0"/>
          </a:pPr>
          <a:endParaRPr lang="nl-NL"/>
        </a:p>
      </c:txPr>
    </c:legend>
    <c:plotVisOnly val="1"/>
    <c:dispBlanksAs val="gap"/>
    <c:showDLblsOverMax val="0"/>
  </c:chart>
  <c:txPr>
    <a:bodyPr/>
    <a:lstStyle/>
    <a:p>
      <a:pPr>
        <a:defRPr sz="1600">
          <a:solidFill>
            <a:srgbClr val="25126E"/>
          </a:solidFill>
          <a:latin typeface="Trebuchet MS" pitchFamily="34" charset="0"/>
        </a:defRPr>
      </a:pPr>
      <a:endParaRPr lang="nl-N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628720479047563E-2"/>
          <c:y val="4.5556117843505439E-2"/>
          <c:w val="0.73866551047675555"/>
          <c:h val="0.70102898694789095"/>
        </c:manualLayout>
      </c:layout>
      <c:lineChart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44450" cap="sq">
              <a:solidFill>
                <a:schemeClr val="accent1"/>
              </a:solidFill>
            </a:ln>
          </c:spPr>
          <c:marker>
            <c:symbol val="none"/>
          </c:marker>
          <c:dPt>
            <c:idx val="1"/>
            <c:bubble3D val="0"/>
            <c:spPr/>
            <c:extLst>
              <c:ext xmlns:c16="http://schemas.microsoft.com/office/drawing/2014/chart" uri="{C3380CC4-5D6E-409C-BE32-E72D297353CC}">
                <c16:uniqueId val="{00000001-8E3C-4B0C-8B60-D139C4B62AFF}"/>
              </c:ext>
            </c:extLst>
          </c:dPt>
          <c:dPt>
            <c:idx val="2"/>
            <c:bubble3D val="0"/>
            <c:spPr/>
            <c:extLst>
              <c:ext xmlns:c16="http://schemas.microsoft.com/office/drawing/2014/chart" uri="{C3380CC4-5D6E-409C-BE32-E72D297353CC}">
                <c16:uniqueId val="{00000003-8E3C-4B0C-8B60-D139C4B62AFF}"/>
              </c:ext>
            </c:extLst>
          </c:dPt>
          <c:dPt>
            <c:idx val="3"/>
            <c:bubble3D val="0"/>
            <c:spPr/>
            <c:extLst>
              <c:ext xmlns:c16="http://schemas.microsoft.com/office/drawing/2014/chart" uri="{C3380CC4-5D6E-409C-BE32-E72D297353CC}">
                <c16:uniqueId val="{00000005-8E3C-4B0C-8B60-D139C4B62AFF}"/>
              </c:ext>
            </c:extLst>
          </c:dPt>
          <c:cat>
            <c:numRef>
              <c:f>Blad1!$A$2:$A$5</c:f>
              <c:numCache>
                <c:formatCode>General</c:formatCode>
                <c:ptCount val="4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2020</c:v>
                </c:pt>
              </c:numCache>
            </c:numRef>
          </c:cat>
          <c:val>
            <c:numRef>
              <c:f>Blad1!$B$2:$B$5</c:f>
              <c:numCache>
                <c:formatCode>General</c:formatCode>
                <c:ptCount val="4"/>
                <c:pt idx="0">
                  <c:v>2</c:v>
                </c:pt>
                <c:pt idx="1">
                  <c:v>2.5</c:v>
                </c:pt>
                <c:pt idx="2">
                  <c:v>1.8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E3C-4B0C-8B60-D139C4B62AF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marker>
            <c:symbol val="none"/>
          </c:marker>
          <c:cat>
            <c:numRef>
              <c:f>Blad1!$A$2:$A$5</c:f>
              <c:numCache>
                <c:formatCode>General</c:formatCode>
                <c:ptCount val="4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2020</c:v>
                </c:pt>
              </c:numCache>
            </c:numRef>
          </c:cat>
          <c:val>
            <c:numRef>
              <c:f>Blad1!$C$2:$C$5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E3C-4B0C-8B60-D139C4B62AFF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44450" cap="sq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Blad1!$A$2:$A$5</c:f>
              <c:numCache>
                <c:formatCode>General</c:formatCode>
                <c:ptCount val="4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2020</c:v>
                </c:pt>
              </c:numCache>
            </c:numRef>
          </c:cat>
          <c:val>
            <c:numRef>
              <c:f>Blad1!$D$2:$D$5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E3C-4B0C-8B60-D139C4B62AFF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Reeks 4</c:v>
                </c:pt>
              </c:strCache>
            </c:strRef>
          </c:tx>
          <c:spPr>
            <a:ln w="44450"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Blad1!$A$2:$A$5</c:f>
              <c:numCache>
                <c:formatCode>General</c:formatCode>
                <c:ptCount val="4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2020</c:v>
                </c:pt>
              </c:numCache>
            </c:numRef>
          </c:cat>
          <c:val>
            <c:numRef>
              <c:f>Blad1!$E$2:$E$5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E3C-4B0C-8B60-D139C4B62AFF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Reeks 5</c:v>
                </c:pt>
              </c:strCache>
            </c:strRef>
          </c:tx>
          <c:marker>
            <c:symbol val="none"/>
          </c:marker>
          <c:cat>
            <c:numRef>
              <c:f>Blad1!$A$2:$A$5</c:f>
              <c:numCache>
                <c:formatCode>General</c:formatCode>
                <c:ptCount val="4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2020</c:v>
                </c:pt>
              </c:numCache>
            </c:numRef>
          </c:cat>
          <c:val>
            <c:numRef>
              <c:f>Blad1!$F$2:$F$5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E3C-4B0C-8B60-D139C4B62A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873472"/>
        <c:axId val="198875008"/>
      </c:lineChart>
      <c:catAx>
        <c:axId val="19887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rgbClr val="D60096"/>
            </a:solidFill>
          </a:ln>
        </c:spPr>
        <c:crossAx val="198875008"/>
        <c:crosses val="autoZero"/>
        <c:auto val="1"/>
        <c:lblAlgn val="ctr"/>
        <c:lblOffset val="100"/>
        <c:noMultiLvlLbl val="0"/>
      </c:catAx>
      <c:valAx>
        <c:axId val="198875008"/>
        <c:scaling>
          <c:orientation val="minMax"/>
        </c:scaling>
        <c:delete val="0"/>
        <c:axPos val="l"/>
        <c:majorGridlines>
          <c:spPr>
            <a:ln w="12700">
              <a:solidFill>
                <a:srgbClr val="D60096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198873472"/>
        <c:crosses val="autoZero"/>
        <c:crossBetween val="midCat"/>
      </c:valAx>
    </c:plotArea>
    <c:legend>
      <c:legendPos val="tr"/>
      <c:overlay val="1"/>
      <c:spPr>
        <a:ln w="63500"/>
      </c:spPr>
      <c:txPr>
        <a:bodyPr/>
        <a:lstStyle/>
        <a:p>
          <a:pPr>
            <a:defRPr sz="1800" baseline="0"/>
          </a:pPr>
          <a:endParaRPr lang="nl-NL"/>
        </a:p>
      </c:txPr>
    </c:legend>
    <c:plotVisOnly val="1"/>
    <c:dispBlanksAs val="zero"/>
    <c:showDLblsOverMax val="0"/>
  </c:chart>
  <c:txPr>
    <a:bodyPr/>
    <a:lstStyle/>
    <a:p>
      <a:pPr>
        <a:defRPr sz="1600">
          <a:solidFill>
            <a:srgbClr val="25126E"/>
          </a:solidFill>
          <a:latin typeface="Trebuchet MS" pitchFamily="34" charset="0"/>
        </a:defRPr>
      </a:pPr>
      <a:endParaRPr lang="nl-N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FB6A8F-C38A-47D8-B5FD-C270ABA25FC5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632B6C2F-3825-4ABB-B74F-4653027F3755}">
      <dgm:prSet phldrT="[Tekst]" custT="1"/>
      <dgm:spPr/>
      <dgm:t>
        <a:bodyPr/>
        <a:lstStyle/>
        <a:p>
          <a:endParaRPr lang="nl-NL" sz="1800" dirty="0">
            <a:latin typeface="Trebuchet MS" pitchFamily="34" charset="0"/>
          </a:endParaRPr>
        </a:p>
      </dgm:t>
    </dgm:pt>
    <dgm:pt modelId="{C5773E77-02F9-4BBF-B8AC-0F38D2330EE9}" type="parTrans" cxnId="{C79E2893-FEA1-4257-AAE9-7E9828E96BDC}">
      <dgm:prSet/>
      <dgm:spPr/>
      <dgm:t>
        <a:bodyPr/>
        <a:lstStyle/>
        <a:p>
          <a:endParaRPr lang="nl-NL" sz="1800">
            <a:latin typeface="Trebuchet MS" pitchFamily="34" charset="0"/>
          </a:endParaRPr>
        </a:p>
      </dgm:t>
    </dgm:pt>
    <dgm:pt modelId="{73287146-E408-4015-AD58-3DF1CE019A1A}" type="sibTrans" cxnId="{C79E2893-FEA1-4257-AAE9-7E9828E96BDC}">
      <dgm:prSet/>
      <dgm:spPr/>
      <dgm:t>
        <a:bodyPr/>
        <a:lstStyle/>
        <a:p>
          <a:endParaRPr lang="nl-NL" sz="1800">
            <a:latin typeface="Trebuchet MS" pitchFamily="34" charset="0"/>
          </a:endParaRPr>
        </a:p>
      </dgm:t>
    </dgm:pt>
    <dgm:pt modelId="{A230DB61-FEF0-486E-8B8A-60FE84EB729B}" type="asst">
      <dgm:prSet phldrT="[Tekst]" custT="1"/>
      <dgm:spPr/>
      <dgm:t>
        <a:bodyPr/>
        <a:lstStyle/>
        <a:p>
          <a:endParaRPr lang="nl-NL" sz="1800" dirty="0">
            <a:latin typeface="Trebuchet MS" pitchFamily="34" charset="0"/>
          </a:endParaRPr>
        </a:p>
      </dgm:t>
    </dgm:pt>
    <dgm:pt modelId="{D52E24AE-004D-4156-8AB3-65F95144F39C}" type="parTrans" cxnId="{F8A51B54-30DF-4D47-9FA8-A99964DFA576}">
      <dgm:prSet/>
      <dgm:spPr/>
      <dgm:t>
        <a:bodyPr/>
        <a:lstStyle/>
        <a:p>
          <a:endParaRPr lang="nl-NL" sz="1800">
            <a:latin typeface="Trebuchet MS" pitchFamily="34" charset="0"/>
          </a:endParaRPr>
        </a:p>
      </dgm:t>
    </dgm:pt>
    <dgm:pt modelId="{6AFA1B1D-564F-497E-9801-BC606F5E64BC}" type="sibTrans" cxnId="{F8A51B54-30DF-4D47-9FA8-A99964DFA576}">
      <dgm:prSet/>
      <dgm:spPr/>
      <dgm:t>
        <a:bodyPr/>
        <a:lstStyle/>
        <a:p>
          <a:endParaRPr lang="nl-NL" sz="1800">
            <a:latin typeface="Trebuchet MS" pitchFamily="34" charset="0"/>
          </a:endParaRPr>
        </a:p>
      </dgm:t>
    </dgm:pt>
    <dgm:pt modelId="{97800414-71DE-45FA-9ED7-61D84DD3C983}">
      <dgm:prSet custT="1"/>
      <dgm:spPr/>
      <dgm:t>
        <a:bodyPr/>
        <a:lstStyle/>
        <a:p>
          <a:endParaRPr lang="nl-NL" sz="1800" dirty="0">
            <a:latin typeface="Trebuchet MS" pitchFamily="34" charset="0"/>
          </a:endParaRPr>
        </a:p>
      </dgm:t>
    </dgm:pt>
    <dgm:pt modelId="{9C20ECA0-CF8D-43D0-B716-390DAB0791F3}" type="parTrans" cxnId="{80BC062D-9F5F-4032-9E0B-AAF92CF24D72}">
      <dgm:prSet/>
      <dgm:spPr/>
      <dgm:t>
        <a:bodyPr/>
        <a:lstStyle/>
        <a:p>
          <a:endParaRPr lang="nl-NL" sz="1800">
            <a:latin typeface="Trebuchet MS" pitchFamily="34" charset="0"/>
          </a:endParaRPr>
        </a:p>
      </dgm:t>
    </dgm:pt>
    <dgm:pt modelId="{8DD7992C-E232-4C43-A6F8-72FD7C7F6C6F}" type="sibTrans" cxnId="{80BC062D-9F5F-4032-9E0B-AAF92CF24D72}">
      <dgm:prSet/>
      <dgm:spPr/>
      <dgm:t>
        <a:bodyPr/>
        <a:lstStyle/>
        <a:p>
          <a:endParaRPr lang="nl-NL" sz="1800">
            <a:latin typeface="Trebuchet MS" pitchFamily="34" charset="0"/>
          </a:endParaRPr>
        </a:p>
      </dgm:t>
    </dgm:pt>
    <dgm:pt modelId="{BE2C1603-93F8-4926-BC25-3D24EB5ADAD8}">
      <dgm:prSet custT="1"/>
      <dgm:spPr/>
      <dgm:t>
        <a:bodyPr/>
        <a:lstStyle/>
        <a:p>
          <a:endParaRPr lang="nl-NL" sz="1800" dirty="0">
            <a:latin typeface="Trebuchet MS" pitchFamily="34" charset="0"/>
          </a:endParaRPr>
        </a:p>
      </dgm:t>
    </dgm:pt>
    <dgm:pt modelId="{61DCF696-D4B5-44D0-8A32-7724BCA71470}" type="parTrans" cxnId="{8545DE22-5F0D-4375-9D1F-1FFBF84F139C}">
      <dgm:prSet/>
      <dgm:spPr/>
      <dgm:t>
        <a:bodyPr/>
        <a:lstStyle/>
        <a:p>
          <a:endParaRPr lang="nl-NL" sz="1800">
            <a:latin typeface="Trebuchet MS" pitchFamily="34" charset="0"/>
          </a:endParaRPr>
        </a:p>
      </dgm:t>
    </dgm:pt>
    <dgm:pt modelId="{FBD61E47-9C54-4612-9026-EAF2AEA75F53}" type="sibTrans" cxnId="{8545DE22-5F0D-4375-9D1F-1FFBF84F139C}">
      <dgm:prSet/>
      <dgm:spPr/>
      <dgm:t>
        <a:bodyPr/>
        <a:lstStyle/>
        <a:p>
          <a:endParaRPr lang="nl-NL" sz="1800">
            <a:latin typeface="Trebuchet MS" pitchFamily="34" charset="0"/>
          </a:endParaRPr>
        </a:p>
      </dgm:t>
    </dgm:pt>
    <dgm:pt modelId="{1E6EC2A7-A64C-491A-9BE1-F10EF7686C0E}">
      <dgm:prSet custT="1"/>
      <dgm:spPr/>
      <dgm:t>
        <a:bodyPr/>
        <a:lstStyle/>
        <a:p>
          <a:endParaRPr lang="nl-NL" sz="1800" dirty="0">
            <a:latin typeface="Trebuchet MS" pitchFamily="34" charset="0"/>
          </a:endParaRPr>
        </a:p>
      </dgm:t>
    </dgm:pt>
    <dgm:pt modelId="{553DE1E6-F4FE-4D2F-8F2A-233187EE6D39}" type="parTrans" cxnId="{31C968F5-CC7B-4DDC-848A-3267F9C475D2}">
      <dgm:prSet/>
      <dgm:spPr/>
      <dgm:t>
        <a:bodyPr/>
        <a:lstStyle/>
        <a:p>
          <a:endParaRPr lang="nl-NL" sz="1800">
            <a:latin typeface="Trebuchet MS" pitchFamily="34" charset="0"/>
          </a:endParaRPr>
        </a:p>
      </dgm:t>
    </dgm:pt>
    <dgm:pt modelId="{627FE81A-3248-4FF2-B5B7-0DCC34AD3844}" type="sibTrans" cxnId="{31C968F5-CC7B-4DDC-848A-3267F9C475D2}">
      <dgm:prSet/>
      <dgm:spPr/>
      <dgm:t>
        <a:bodyPr/>
        <a:lstStyle/>
        <a:p>
          <a:endParaRPr lang="nl-NL" sz="1800">
            <a:latin typeface="Trebuchet MS" pitchFamily="34" charset="0"/>
          </a:endParaRPr>
        </a:p>
      </dgm:t>
    </dgm:pt>
    <dgm:pt modelId="{7E60063C-A51D-4D67-BAB1-EDEE6322CF1A}" type="pres">
      <dgm:prSet presAssocID="{73FB6A8F-C38A-47D8-B5FD-C270ABA25F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4409C22-A3D7-4A9D-8FB4-638E0824F0EB}" type="pres">
      <dgm:prSet presAssocID="{632B6C2F-3825-4ABB-B74F-4653027F3755}" presName="hierRoot1" presStyleCnt="0">
        <dgm:presLayoutVars>
          <dgm:hierBranch val="init"/>
        </dgm:presLayoutVars>
      </dgm:prSet>
      <dgm:spPr/>
    </dgm:pt>
    <dgm:pt modelId="{E073C90D-9757-44BF-9C1C-03B5401C974A}" type="pres">
      <dgm:prSet presAssocID="{632B6C2F-3825-4ABB-B74F-4653027F3755}" presName="rootComposite1" presStyleCnt="0"/>
      <dgm:spPr/>
    </dgm:pt>
    <dgm:pt modelId="{CF718096-0E44-4A86-8845-C6FB2C1F8042}" type="pres">
      <dgm:prSet presAssocID="{632B6C2F-3825-4ABB-B74F-4653027F3755}" presName="rootText1" presStyleLbl="node0" presStyleIdx="0" presStyleCnt="1" custScaleX="232130" custScaleY="99860">
        <dgm:presLayoutVars>
          <dgm:chPref val="3"/>
        </dgm:presLayoutVars>
      </dgm:prSet>
      <dgm:spPr/>
    </dgm:pt>
    <dgm:pt modelId="{9E9DD7DD-1EB0-4538-BE80-9E38EDBD3478}" type="pres">
      <dgm:prSet presAssocID="{632B6C2F-3825-4ABB-B74F-4653027F3755}" presName="rootConnector1" presStyleLbl="node1" presStyleIdx="0" presStyleCnt="0"/>
      <dgm:spPr/>
    </dgm:pt>
    <dgm:pt modelId="{69B14817-AE25-4B99-AA0B-E10C6C85E704}" type="pres">
      <dgm:prSet presAssocID="{632B6C2F-3825-4ABB-B74F-4653027F3755}" presName="hierChild2" presStyleCnt="0"/>
      <dgm:spPr/>
    </dgm:pt>
    <dgm:pt modelId="{87AEB91E-7C46-4D81-A428-1CAFDFF69D53}" type="pres">
      <dgm:prSet presAssocID="{632B6C2F-3825-4ABB-B74F-4653027F3755}" presName="hierChild3" presStyleCnt="0"/>
      <dgm:spPr/>
    </dgm:pt>
    <dgm:pt modelId="{4BB6C106-7169-4194-9607-6ABB301D60D8}" type="pres">
      <dgm:prSet presAssocID="{D52E24AE-004D-4156-8AB3-65F95144F39C}" presName="Name111" presStyleLbl="parChTrans1D2" presStyleIdx="0" presStyleCnt="1"/>
      <dgm:spPr/>
    </dgm:pt>
    <dgm:pt modelId="{4025ACD4-B837-4ED5-AFC5-1F9423219966}" type="pres">
      <dgm:prSet presAssocID="{A230DB61-FEF0-486E-8B8A-60FE84EB729B}" presName="hierRoot3" presStyleCnt="0">
        <dgm:presLayoutVars>
          <dgm:hierBranch val="init"/>
        </dgm:presLayoutVars>
      </dgm:prSet>
      <dgm:spPr/>
    </dgm:pt>
    <dgm:pt modelId="{83D9CBD1-03F3-4E86-9DB3-56DD2724FDB4}" type="pres">
      <dgm:prSet presAssocID="{A230DB61-FEF0-486E-8B8A-60FE84EB729B}" presName="rootComposite3" presStyleCnt="0"/>
      <dgm:spPr/>
    </dgm:pt>
    <dgm:pt modelId="{12F4BA7F-E42A-4DFE-A49D-C0D2C663C771}" type="pres">
      <dgm:prSet presAssocID="{A230DB61-FEF0-486E-8B8A-60FE84EB729B}" presName="rootText3" presStyleLbl="asst1" presStyleIdx="0" presStyleCnt="1" custScaleY="105176">
        <dgm:presLayoutVars>
          <dgm:chPref val="3"/>
        </dgm:presLayoutVars>
      </dgm:prSet>
      <dgm:spPr/>
    </dgm:pt>
    <dgm:pt modelId="{430274AF-E452-4A41-992E-C59C352D3DFB}" type="pres">
      <dgm:prSet presAssocID="{A230DB61-FEF0-486E-8B8A-60FE84EB729B}" presName="rootConnector3" presStyleLbl="asst1" presStyleIdx="0" presStyleCnt="1"/>
      <dgm:spPr/>
    </dgm:pt>
    <dgm:pt modelId="{8D15033D-6212-48EC-AB7D-4C8EAFA8161E}" type="pres">
      <dgm:prSet presAssocID="{A230DB61-FEF0-486E-8B8A-60FE84EB729B}" presName="hierChild6" presStyleCnt="0"/>
      <dgm:spPr/>
    </dgm:pt>
    <dgm:pt modelId="{0135B339-6520-4545-A54A-6F9993DC0ED2}" type="pres">
      <dgm:prSet presAssocID="{9C20ECA0-CF8D-43D0-B716-390DAB0791F3}" presName="Name37" presStyleLbl="parChTrans1D3" presStyleIdx="0" presStyleCnt="3"/>
      <dgm:spPr/>
    </dgm:pt>
    <dgm:pt modelId="{41CA1A5F-1669-4D00-884E-D4D95D66939D}" type="pres">
      <dgm:prSet presAssocID="{97800414-71DE-45FA-9ED7-61D84DD3C983}" presName="hierRoot2" presStyleCnt="0">
        <dgm:presLayoutVars>
          <dgm:hierBranch val="init"/>
        </dgm:presLayoutVars>
      </dgm:prSet>
      <dgm:spPr/>
    </dgm:pt>
    <dgm:pt modelId="{8C33FFAD-BFED-4E29-AB71-392F89BFD3B5}" type="pres">
      <dgm:prSet presAssocID="{97800414-71DE-45FA-9ED7-61D84DD3C983}" presName="rootComposite" presStyleCnt="0"/>
      <dgm:spPr/>
    </dgm:pt>
    <dgm:pt modelId="{077E15D0-D1AB-453F-86AF-0FF51CFD5F34}" type="pres">
      <dgm:prSet presAssocID="{97800414-71DE-45FA-9ED7-61D84DD3C983}" presName="rootText" presStyleLbl="node3" presStyleIdx="0" presStyleCnt="3" custLinFactX="-28944" custLinFactNeighborX="-100000" custLinFactNeighborY="20131">
        <dgm:presLayoutVars>
          <dgm:chPref val="3"/>
        </dgm:presLayoutVars>
      </dgm:prSet>
      <dgm:spPr/>
    </dgm:pt>
    <dgm:pt modelId="{3372DD3D-DBAF-4585-A7D4-5265BC7BCFE4}" type="pres">
      <dgm:prSet presAssocID="{97800414-71DE-45FA-9ED7-61D84DD3C983}" presName="rootConnector" presStyleLbl="node3" presStyleIdx="0" presStyleCnt="3"/>
      <dgm:spPr/>
    </dgm:pt>
    <dgm:pt modelId="{1F063BFA-5420-4DED-A68D-77A7049758CA}" type="pres">
      <dgm:prSet presAssocID="{97800414-71DE-45FA-9ED7-61D84DD3C983}" presName="hierChild4" presStyleCnt="0"/>
      <dgm:spPr/>
    </dgm:pt>
    <dgm:pt modelId="{34094F81-FF93-4751-BF8A-91945BAE685A}" type="pres">
      <dgm:prSet presAssocID="{97800414-71DE-45FA-9ED7-61D84DD3C983}" presName="hierChild5" presStyleCnt="0"/>
      <dgm:spPr/>
    </dgm:pt>
    <dgm:pt modelId="{9445B725-C093-449B-BB59-397DAB68486B}" type="pres">
      <dgm:prSet presAssocID="{61DCF696-D4B5-44D0-8A32-7724BCA71470}" presName="Name37" presStyleLbl="parChTrans1D3" presStyleIdx="1" presStyleCnt="3"/>
      <dgm:spPr/>
    </dgm:pt>
    <dgm:pt modelId="{59D13A38-C078-486B-BCAD-51B0BB29FEBB}" type="pres">
      <dgm:prSet presAssocID="{BE2C1603-93F8-4926-BC25-3D24EB5ADAD8}" presName="hierRoot2" presStyleCnt="0">
        <dgm:presLayoutVars>
          <dgm:hierBranch val="init"/>
        </dgm:presLayoutVars>
      </dgm:prSet>
      <dgm:spPr/>
    </dgm:pt>
    <dgm:pt modelId="{F3F8924C-7C64-4AEF-9E7D-6F0134FD3AD9}" type="pres">
      <dgm:prSet presAssocID="{BE2C1603-93F8-4926-BC25-3D24EB5ADAD8}" presName="rootComposite" presStyleCnt="0"/>
      <dgm:spPr/>
    </dgm:pt>
    <dgm:pt modelId="{423EB37B-1BA1-4867-847C-8F30E75FFBA7}" type="pres">
      <dgm:prSet presAssocID="{BE2C1603-93F8-4926-BC25-3D24EB5ADAD8}" presName="rootText" presStyleLbl="node3" presStyleIdx="1" presStyleCnt="3" custLinFactY="-21869" custLinFactNeighborX="-1957" custLinFactNeighborY="-100000">
        <dgm:presLayoutVars>
          <dgm:chPref val="3"/>
        </dgm:presLayoutVars>
      </dgm:prSet>
      <dgm:spPr/>
    </dgm:pt>
    <dgm:pt modelId="{333DECFD-800C-4F24-8322-0FF9AF7E4F67}" type="pres">
      <dgm:prSet presAssocID="{BE2C1603-93F8-4926-BC25-3D24EB5ADAD8}" presName="rootConnector" presStyleLbl="node3" presStyleIdx="1" presStyleCnt="3"/>
      <dgm:spPr/>
    </dgm:pt>
    <dgm:pt modelId="{27376220-72BE-485B-AD41-537FF4424197}" type="pres">
      <dgm:prSet presAssocID="{BE2C1603-93F8-4926-BC25-3D24EB5ADAD8}" presName="hierChild4" presStyleCnt="0"/>
      <dgm:spPr/>
    </dgm:pt>
    <dgm:pt modelId="{8365C3AD-933F-4C93-AD13-7BE662581FC5}" type="pres">
      <dgm:prSet presAssocID="{BE2C1603-93F8-4926-BC25-3D24EB5ADAD8}" presName="hierChild5" presStyleCnt="0"/>
      <dgm:spPr/>
    </dgm:pt>
    <dgm:pt modelId="{E158B500-1CDE-48A4-A0D8-70FAAD5CB445}" type="pres">
      <dgm:prSet presAssocID="{553DE1E6-F4FE-4D2F-8F2A-233187EE6D39}" presName="Name37" presStyleLbl="parChTrans1D3" presStyleIdx="2" presStyleCnt="3"/>
      <dgm:spPr/>
    </dgm:pt>
    <dgm:pt modelId="{3B1BC407-1611-4991-8F13-DA775B71BC6D}" type="pres">
      <dgm:prSet presAssocID="{1E6EC2A7-A64C-491A-9BE1-F10EF7686C0E}" presName="hierRoot2" presStyleCnt="0">
        <dgm:presLayoutVars>
          <dgm:hierBranch val="init"/>
        </dgm:presLayoutVars>
      </dgm:prSet>
      <dgm:spPr/>
    </dgm:pt>
    <dgm:pt modelId="{6EB8CEED-5A8F-43F1-B68F-4CE4D0CA471A}" type="pres">
      <dgm:prSet presAssocID="{1E6EC2A7-A64C-491A-9BE1-F10EF7686C0E}" presName="rootComposite" presStyleCnt="0"/>
      <dgm:spPr/>
    </dgm:pt>
    <dgm:pt modelId="{26F4A66E-DED2-45E3-8F21-84F4E3D83FBC}" type="pres">
      <dgm:prSet presAssocID="{1E6EC2A7-A64C-491A-9BE1-F10EF7686C0E}" presName="rootText" presStyleLbl="node3" presStyleIdx="2" presStyleCnt="3" custLinFactX="44009" custLinFactY="-100000" custLinFactNeighborX="100000" custLinFactNeighborY="-167744">
        <dgm:presLayoutVars>
          <dgm:chPref val="3"/>
        </dgm:presLayoutVars>
      </dgm:prSet>
      <dgm:spPr/>
    </dgm:pt>
    <dgm:pt modelId="{2F60D36C-2166-48F1-80F4-0EA96A258DF8}" type="pres">
      <dgm:prSet presAssocID="{1E6EC2A7-A64C-491A-9BE1-F10EF7686C0E}" presName="rootConnector" presStyleLbl="node3" presStyleIdx="2" presStyleCnt="3"/>
      <dgm:spPr/>
    </dgm:pt>
    <dgm:pt modelId="{C1742CC1-AC12-46E6-97A7-E8857FD764EE}" type="pres">
      <dgm:prSet presAssocID="{1E6EC2A7-A64C-491A-9BE1-F10EF7686C0E}" presName="hierChild4" presStyleCnt="0"/>
      <dgm:spPr/>
    </dgm:pt>
    <dgm:pt modelId="{D2E81E95-4A5E-4BCD-8FBD-79C19B05019B}" type="pres">
      <dgm:prSet presAssocID="{1E6EC2A7-A64C-491A-9BE1-F10EF7686C0E}" presName="hierChild5" presStyleCnt="0"/>
      <dgm:spPr/>
    </dgm:pt>
    <dgm:pt modelId="{BB28E530-CC27-4F51-8271-7682E080FC0F}" type="pres">
      <dgm:prSet presAssocID="{A230DB61-FEF0-486E-8B8A-60FE84EB729B}" presName="hierChild7" presStyleCnt="0"/>
      <dgm:spPr/>
    </dgm:pt>
  </dgm:ptLst>
  <dgm:cxnLst>
    <dgm:cxn modelId="{77355903-C959-4925-AA0F-0F3A6A097173}" type="presOf" srcId="{632B6C2F-3825-4ABB-B74F-4653027F3755}" destId="{9E9DD7DD-1EB0-4538-BE80-9E38EDBD3478}" srcOrd="1" destOrd="0" presId="urn:microsoft.com/office/officeart/2005/8/layout/orgChart1"/>
    <dgm:cxn modelId="{97780807-6D7B-4531-8E85-749F62B781D3}" type="presOf" srcId="{73FB6A8F-C38A-47D8-B5FD-C270ABA25FC5}" destId="{7E60063C-A51D-4D67-BAB1-EDEE6322CF1A}" srcOrd="0" destOrd="0" presId="urn:microsoft.com/office/officeart/2005/8/layout/orgChart1"/>
    <dgm:cxn modelId="{A484A01A-37A2-457D-9DD5-E02A9EECF76E}" type="presOf" srcId="{553DE1E6-F4FE-4D2F-8F2A-233187EE6D39}" destId="{E158B500-1CDE-48A4-A0D8-70FAAD5CB445}" srcOrd="0" destOrd="0" presId="urn:microsoft.com/office/officeart/2005/8/layout/orgChart1"/>
    <dgm:cxn modelId="{8545DE22-5F0D-4375-9D1F-1FFBF84F139C}" srcId="{A230DB61-FEF0-486E-8B8A-60FE84EB729B}" destId="{BE2C1603-93F8-4926-BC25-3D24EB5ADAD8}" srcOrd="1" destOrd="0" parTransId="{61DCF696-D4B5-44D0-8A32-7724BCA71470}" sibTransId="{FBD61E47-9C54-4612-9026-EAF2AEA75F53}"/>
    <dgm:cxn modelId="{80BC062D-9F5F-4032-9E0B-AAF92CF24D72}" srcId="{A230DB61-FEF0-486E-8B8A-60FE84EB729B}" destId="{97800414-71DE-45FA-9ED7-61D84DD3C983}" srcOrd="0" destOrd="0" parTransId="{9C20ECA0-CF8D-43D0-B716-390DAB0791F3}" sibTransId="{8DD7992C-E232-4C43-A6F8-72FD7C7F6C6F}"/>
    <dgm:cxn modelId="{E10B8635-167C-4713-A652-13C7B7061FBB}" type="presOf" srcId="{BE2C1603-93F8-4926-BC25-3D24EB5ADAD8}" destId="{423EB37B-1BA1-4867-847C-8F30E75FFBA7}" srcOrd="0" destOrd="0" presId="urn:microsoft.com/office/officeart/2005/8/layout/orgChart1"/>
    <dgm:cxn modelId="{4F8D1461-17F9-4055-89BA-5C3529ED9566}" type="presOf" srcId="{632B6C2F-3825-4ABB-B74F-4653027F3755}" destId="{CF718096-0E44-4A86-8845-C6FB2C1F8042}" srcOrd="0" destOrd="0" presId="urn:microsoft.com/office/officeart/2005/8/layout/orgChart1"/>
    <dgm:cxn modelId="{B2FFC94E-8D0D-4598-B244-EDACED5AE049}" type="presOf" srcId="{D52E24AE-004D-4156-8AB3-65F95144F39C}" destId="{4BB6C106-7169-4194-9607-6ABB301D60D8}" srcOrd="0" destOrd="0" presId="urn:microsoft.com/office/officeart/2005/8/layout/orgChart1"/>
    <dgm:cxn modelId="{F8A51B54-30DF-4D47-9FA8-A99964DFA576}" srcId="{632B6C2F-3825-4ABB-B74F-4653027F3755}" destId="{A230DB61-FEF0-486E-8B8A-60FE84EB729B}" srcOrd="0" destOrd="0" parTransId="{D52E24AE-004D-4156-8AB3-65F95144F39C}" sibTransId="{6AFA1B1D-564F-497E-9801-BC606F5E64BC}"/>
    <dgm:cxn modelId="{08B3B177-0DF0-4EEF-B93D-E47E107964F9}" type="presOf" srcId="{9C20ECA0-CF8D-43D0-B716-390DAB0791F3}" destId="{0135B339-6520-4545-A54A-6F9993DC0ED2}" srcOrd="0" destOrd="0" presId="urn:microsoft.com/office/officeart/2005/8/layout/orgChart1"/>
    <dgm:cxn modelId="{E8DDB279-EF42-4D7F-9740-860746074564}" type="presOf" srcId="{1E6EC2A7-A64C-491A-9BE1-F10EF7686C0E}" destId="{26F4A66E-DED2-45E3-8F21-84F4E3D83FBC}" srcOrd="0" destOrd="0" presId="urn:microsoft.com/office/officeart/2005/8/layout/orgChart1"/>
    <dgm:cxn modelId="{D05BE57B-EAC6-47F8-A655-B0C323A04759}" type="presOf" srcId="{A230DB61-FEF0-486E-8B8A-60FE84EB729B}" destId="{12F4BA7F-E42A-4DFE-A49D-C0D2C663C771}" srcOrd="0" destOrd="0" presId="urn:microsoft.com/office/officeart/2005/8/layout/orgChart1"/>
    <dgm:cxn modelId="{C79E2893-FEA1-4257-AAE9-7E9828E96BDC}" srcId="{73FB6A8F-C38A-47D8-B5FD-C270ABA25FC5}" destId="{632B6C2F-3825-4ABB-B74F-4653027F3755}" srcOrd="0" destOrd="0" parTransId="{C5773E77-02F9-4BBF-B8AC-0F38D2330EE9}" sibTransId="{73287146-E408-4015-AD58-3DF1CE019A1A}"/>
    <dgm:cxn modelId="{34454299-4EB5-4659-80FC-53A241AFEA52}" type="presOf" srcId="{1E6EC2A7-A64C-491A-9BE1-F10EF7686C0E}" destId="{2F60D36C-2166-48F1-80F4-0EA96A258DF8}" srcOrd="1" destOrd="0" presId="urn:microsoft.com/office/officeart/2005/8/layout/orgChart1"/>
    <dgm:cxn modelId="{E0C601AD-1DF0-4A9A-8B59-2173D6519CDF}" type="presOf" srcId="{A230DB61-FEF0-486E-8B8A-60FE84EB729B}" destId="{430274AF-E452-4A41-992E-C59C352D3DFB}" srcOrd="1" destOrd="0" presId="urn:microsoft.com/office/officeart/2005/8/layout/orgChart1"/>
    <dgm:cxn modelId="{A80780B0-162C-41BF-AC3E-BB98E3DE9490}" type="presOf" srcId="{BE2C1603-93F8-4926-BC25-3D24EB5ADAD8}" destId="{333DECFD-800C-4F24-8322-0FF9AF7E4F67}" srcOrd="1" destOrd="0" presId="urn:microsoft.com/office/officeart/2005/8/layout/orgChart1"/>
    <dgm:cxn modelId="{F9A7E7DC-5F7C-4EED-84C7-E5BFB8F3A76A}" type="presOf" srcId="{97800414-71DE-45FA-9ED7-61D84DD3C983}" destId="{3372DD3D-DBAF-4585-A7D4-5265BC7BCFE4}" srcOrd="1" destOrd="0" presId="urn:microsoft.com/office/officeart/2005/8/layout/orgChart1"/>
    <dgm:cxn modelId="{31C968F5-CC7B-4DDC-848A-3267F9C475D2}" srcId="{A230DB61-FEF0-486E-8B8A-60FE84EB729B}" destId="{1E6EC2A7-A64C-491A-9BE1-F10EF7686C0E}" srcOrd="2" destOrd="0" parTransId="{553DE1E6-F4FE-4D2F-8F2A-233187EE6D39}" sibTransId="{627FE81A-3248-4FF2-B5B7-0DCC34AD3844}"/>
    <dgm:cxn modelId="{79BBC8FA-1FD2-4AAC-A446-C16A3B0390A5}" type="presOf" srcId="{97800414-71DE-45FA-9ED7-61D84DD3C983}" destId="{077E15D0-D1AB-453F-86AF-0FF51CFD5F34}" srcOrd="0" destOrd="0" presId="urn:microsoft.com/office/officeart/2005/8/layout/orgChart1"/>
    <dgm:cxn modelId="{F09F64FD-6076-4E6D-BD91-D7755000C516}" type="presOf" srcId="{61DCF696-D4B5-44D0-8A32-7724BCA71470}" destId="{9445B725-C093-449B-BB59-397DAB68486B}" srcOrd="0" destOrd="0" presId="urn:microsoft.com/office/officeart/2005/8/layout/orgChart1"/>
    <dgm:cxn modelId="{30D2D0C5-944F-4882-B9D7-B60F2F57F5FC}" type="presParOf" srcId="{7E60063C-A51D-4D67-BAB1-EDEE6322CF1A}" destId="{E4409C22-A3D7-4A9D-8FB4-638E0824F0EB}" srcOrd="0" destOrd="0" presId="urn:microsoft.com/office/officeart/2005/8/layout/orgChart1"/>
    <dgm:cxn modelId="{E3617678-6DE1-45FC-9330-5D3237230A0F}" type="presParOf" srcId="{E4409C22-A3D7-4A9D-8FB4-638E0824F0EB}" destId="{E073C90D-9757-44BF-9C1C-03B5401C974A}" srcOrd="0" destOrd="0" presId="urn:microsoft.com/office/officeart/2005/8/layout/orgChart1"/>
    <dgm:cxn modelId="{55479625-0E9A-4AC6-A863-E3A40E45BC61}" type="presParOf" srcId="{E073C90D-9757-44BF-9C1C-03B5401C974A}" destId="{CF718096-0E44-4A86-8845-C6FB2C1F8042}" srcOrd="0" destOrd="0" presId="urn:microsoft.com/office/officeart/2005/8/layout/orgChart1"/>
    <dgm:cxn modelId="{DA2C2CF3-8D5B-4F7D-B001-A2A6E30EEC38}" type="presParOf" srcId="{E073C90D-9757-44BF-9C1C-03B5401C974A}" destId="{9E9DD7DD-1EB0-4538-BE80-9E38EDBD3478}" srcOrd="1" destOrd="0" presId="urn:microsoft.com/office/officeart/2005/8/layout/orgChart1"/>
    <dgm:cxn modelId="{9AA241C5-9233-43B9-AB51-2C9B1685089E}" type="presParOf" srcId="{E4409C22-A3D7-4A9D-8FB4-638E0824F0EB}" destId="{69B14817-AE25-4B99-AA0B-E10C6C85E704}" srcOrd="1" destOrd="0" presId="urn:microsoft.com/office/officeart/2005/8/layout/orgChart1"/>
    <dgm:cxn modelId="{9B645A2B-31C0-4DE4-BC18-2BE50E05D3D8}" type="presParOf" srcId="{E4409C22-A3D7-4A9D-8FB4-638E0824F0EB}" destId="{87AEB91E-7C46-4D81-A428-1CAFDFF69D53}" srcOrd="2" destOrd="0" presId="urn:microsoft.com/office/officeart/2005/8/layout/orgChart1"/>
    <dgm:cxn modelId="{7E7A6584-60B2-46B3-8790-99A6709733C8}" type="presParOf" srcId="{87AEB91E-7C46-4D81-A428-1CAFDFF69D53}" destId="{4BB6C106-7169-4194-9607-6ABB301D60D8}" srcOrd="0" destOrd="0" presId="urn:microsoft.com/office/officeart/2005/8/layout/orgChart1"/>
    <dgm:cxn modelId="{EF7DD71D-C306-41B7-8C3A-C11422B37B7B}" type="presParOf" srcId="{87AEB91E-7C46-4D81-A428-1CAFDFF69D53}" destId="{4025ACD4-B837-4ED5-AFC5-1F9423219966}" srcOrd="1" destOrd="0" presId="urn:microsoft.com/office/officeart/2005/8/layout/orgChart1"/>
    <dgm:cxn modelId="{ED1AEC36-31D1-407E-9B9D-D966344214AC}" type="presParOf" srcId="{4025ACD4-B837-4ED5-AFC5-1F9423219966}" destId="{83D9CBD1-03F3-4E86-9DB3-56DD2724FDB4}" srcOrd="0" destOrd="0" presId="urn:microsoft.com/office/officeart/2005/8/layout/orgChart1"/>
    <dgm:cxn modelId="{09933890-4437-4C8B-8799-891EB6A985E2}" type="presParOf" srcId="{83D9CBD1-03F3-4E86-9DB3-56DD2724FDB4}" destId="{12F4BA7F-E42A-4DFE-A49D-C0D2C663C771}" srcOrd="0" destOrd="0" presId="urn:microsoft.com/office/officeart/2005/8/layout/orgChart1"/>
    <dgm:cxn modelId="{2A7BEA0C-A4D5-48BD-97E3-384B77101D22}" type="presParOf" srcId="{83D9CBD1-03F3-4E86-9DB3-56DD2724FDB4}" destId="{430274AF-E452-4A41-992E-C59C352D3DFB}" srcOrd="1" destOrd="0" presId="urn:microsoft.com/office/officeart/2005/8/layout/orgChart1"/>
    <dgm:cxn modelId="{84F4D7FC-0A58-4BB9-A798-EC0BA95611B2}" type="presParOf" srcId="{4025ACD4-B837-4ED5-AFC5-1F9423219966}" destId="{8D15033D-6212-48EC-AB7D-4C8EAFA8161E}" srcOrd="1" destOrd="0" presId="urn:microsoft.com/office/officeart/2005/8/layout/orgChart1"/>
    <dgm:cxn modelId="{6012EABB-3AD7-429F-9AEC-8DD04180DED5}" type="presParOf" srcId="{8D15033D-6212-48EC-AB7D-4C8EAFA8161E}" destId="{0135B339-6520-4545-A54A-6F9993DC0ED2}" srcOrd="0" destOrd="0" presId="urn:microsoft.com/office/officeart/2005/8/layout/orgChart1"/>
    <dgm:cxn modelId="{507C5799-C76B-414D-8FC1-B9730B1A2D43}" type="presParOf" srcId="{8D15033D-6212-48EC-AB7D-4C8EAFA8161E}" destId="{41CA1A5F-1669-4D00-884E-D4D95D66939D}" srcOrd="1" destOrd="0" presId="urn:microsoft.com/office/officeart/2005/8/layout/orgChart1"/>
    <dgm:cxn modelId="{E1C158A4-5CF3-4D89-95B0-45162C6D4326}" type="presParOf" srcId="{41CA1A5F-1669-4D00-884E-D4D95D66939D}" destId="{8C33FFAD-BFED-4E29-AB71-392F89BFD3B5}" srcOrd="0" destOrd="0" presId="urn:microsoft.com/office/officeart/2005/8/layout/orgChart1"/>
    <dgm:cxn modelId="{6894DDE2-10E2-42F6-B227-48647DC655F1}" type="presParOf" srcId="{8C33FFAD-BFED-4E29-AB71-392F89BFD3B5}" destId="{077E15D0-D1AB-453F-86AF-0FF51CFD5F34}" srcOrd="0" destOrd="0" presId="urn:microsoft.com/office/officeart/2005/8/layout/orgChart1"/>
    <dgm:cxn modelId="{087DF54A-D412-41FE-990F-834AD9CC0251}" type="presParOf" srcId="{8C33FFAD-BFED-4E29-AB71-392F89BFD3B5}" destId="{3372DD3D-DBAF-4585-A7D4-5265BC7BCFE4}" srcOrd="1" destOrd="0" presId="urn:microsoft.com/office/officeart/2005/8/layout/orgChart1"/>
    <dgm:cxn modelId="{70F6ABDB-53C4-431B-9F44-639F7D39C8B5}" type="presParOf" srcId="{41CA1A5F-1669-4D00-884E-D4D95D66939D}" destId="{1F063BFA-5420-4DED-A68D-77A7049758CA}" srcOrd="1" destOrd="0" presId="urn:microsoft.com/office/officeart/2005/8/layout/orgChart1"/>
    <dgm:cxn modelId="{4C150B6A-4846-4B92-B416-9C0FBB1CD826}" type="presParOf" srcId="{41CA1A5F-1669-4D00-884E-D4D95D66939D}" destId="{34094F81-FF93-4751-BF8A-91945BAE685A}" srcOrd="2" destOrd="0" presId="urn:microsoft.com/office/officeart/2005/8/layout/orgChart1"/>
    <dgm:cxn modelId="{B7F78CBC-F5DB-40AF-B82C-A8926ECAEE86}" type="presParOf" srcId="{8D15033D-6212-48EC-AB7D-4C8EAFA8161E}" destId="{9445B725-C093-449B-BB59-397DAB68486B}" srcOrd="2" destOrd="0" presId="urn:microsoft.com/office/officeart/2005/8/layout/orgChart1"/>
    <dgm:cxn modelId="{3A914A55-4A97-4CA2-AD66-91F443025C89}" type="presParOf" srcId="{8D15033D-6212-48EC-AB7D-4C8EAFA8161E}" destId="{59D13A38-C078-486B-BCAD-51B0BB29FEBB}" srcOrd="3" destOrd="0" presId="urn:microsoft.com/office/officeart/2005/8/layout/orgChart1"/>
    <dgm:cxn modelId="{D4628116-02D2-49F1-99E3-33B51F38AB14}" type="presParOf" srcId="{59D13A38-C078-486B-BCAD-51B0BB29FEBB}" destId="{F3F8924C-7C64-4AEF-9E7D-6F0134FD3AD9}" srcOrd="0" destOrd="0" presId="urn:microsoft.com/office/officeart/2005/8/layout/orgChart1"/>
    <dgm:cxn modelId="{11599D65-8090-4264-94D6-1FF540660A13}" type="presParOf" srcId="{F3F8924C-7C64-4AEF-9E7D-6F0134FD3AD9}" destId="{423EB37B-1BA1-4867-847C-8F30E75FFBA7}" srcOrd="0" destOrd="0" presId="urn:microsoft.com/office/officeart/2005/8/layout/orgChart1"/>
    <dgm:cxn modelId="{D1049E24-809D-4C9F-ACE4-CC55EEF63FAA}" type="presParOf" srcId="{F3F8924C-7C64-4AEF-9E7D-6F0134FD3AD9}" destId="{333DECFD-800C-4F24-8322-0FF9AF7E4F67}" srcOrd="1" destOrd="0" presId="urn:microsoft.com/office/officeart/2005/8/layout/orgChart1"/>
    <dgm:cxn modelId="{A501E28D-DF09-4FC4-A843-FB051C0DDF37}" type="presParOf" srcId="{59D13A38-C078-486B-BCAD-51B0BB29FEBB}" destId="{27376220-72BE-485B-AD41-537FF4424197}" srcOrd="1" destOrd="0" presId="urn:microsoft.com/office/officeart/2005/8/layout/orgChart1"/>
    <dgm:cxn modelId="{13945055-02EE-47CB-AAFF-239770B63CEF}" type="presParOf" srcId="{59D13A38-C078-486B-BCAD-51B0BB29FEBB}" destId="{8365C3AD-933F-4C93-AD13-7BE662581FC5}" srcOrd="2" destOrd="0" presId="urn:microsoft.com/office/officeart/2005/8/layout/orgChart1"/>
    <dgm:cxn modelId="{40E3B9C3-EB2A-4586-A67C-E4D5EC02FBE1}" type="presParOf" srcId="{8D15033D-6212-48EC-AB7D-4C8EAFA8161E}" destId="{E158B500-1CDE-48A4-A0D8-70FAAD5CB445}" srcOrd="4" destOrd="0" presId="urn:microsoft.com/office/officeart/2005/8/layout/orgChart1"/>
    <dgm:cxn modelId="{1EB31461-6D39-4BD0-B448-E8F5CF279E99}" type="presParOf" srcId="{8D15033D-6212-48EC-AB7D-4C8EAFA8161E}" destId="{3B1BC407-1611-4991-8F13-DA775B71BC6D}" srcOrd="5" destOrd="0" presId="urn:microsoft.com/office/officeart/2005/8/layout/orgChart1"/>
    <dgm:cxn modelId="{E76D90C6-B289-47F3-B980-8CCB6D589E42}" type="presParOf" srcId="{3B1BC407-1611-4991-8F13-DA775B71BC6D}" destId="{6EB8CEED-5A8F-43F1-B68F-4CE4D0CA471A}" srcOrd="0" destOrd="0" presId="urn:microsoft.com/office/officeart/2005/8/layout/orgChart1"/>
    <dgm:cxn modelId="{87E7370A-E46F-4000-90D5-A588A758C9B7}" type="presParOf" srcId="{6EB8CEED-5A8F-43F1-B68F-4CE4D0CA471A}" destId="{26F4A66E-DED2-45E3-8F21-84F4E3D83FBC}" srcOrd="0" destOrd="0" presId="urn:microsoft.com/office/officeart/2005/8/layout/orgChart1"/>
    <dgm:cxn modelId="{387E4E2B-4A25-4E09-9AFD-24DFC3973009}" type="presParOf" srcId="{6EB8CEED-5A8F-43F1-B68F-4CE4D0CA471A}" destId="{2F60D36C-2166-48F1-80F4-0EA96A258DF8}" srcOrd="1" destOrd="0" presId="urn:microsoft.com/office/officeart/2005/8/layout/orgChart1"/>
    <dgm:cxn modelId="{574E3B29-9613-4B2C-8B3B-1AB59E32AD97}" type="presParOf" srcId="{3B1BC407-1611-4991-8F13-DA775B71BC6D}" destId="{C1742CC1-AC12-46E6-97A7-E8857FD764EE}" srcOrd="1" destOrd="0" presId="urn:microsoft.com/office/officeart/2005/8/layout/orgChart1"/>
    <dgm:cxn modelId="{F9268356-C03F-4489-A2AC-5F1B519EA738}" type="presParOf" srcId="{3B1BC407-1611-4991-8F13-DA775B71BC6D}" destId="{D2E81E95-4A5E-4BCD-8FBD-79C19B05019B}" srcOrd="2" destOrd="0" presId="urn:microsoft.com/office/officeart/2005/8/layout/orgChart1"/>
    <dgm:cxn modelId="{8A750B34-6BD5-4D5E-B360-8244277F9250}" type="presParOf" srcId="{4025ACD4-B837-4ED5-AFC5-1F9423219966}" destId="{BB28E530-CC27-4F51-8271-7682E080F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8B500-1CDE-48A4-A0D8-70FAAD5CB445}">
      <dsp:nvSpPr>
        <dsp:cNvPr id="0" name=""/>
        <dsp:cNvSpPr/>
      </dsp:nvSpPr>
      <dsp:spPr>
        <a:xfrm>
          <a:off x="2889118" y="1639292"/>
          <a:ext cx="2106477" cy="717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062"/>
              </a:lnTo>
              <a:lnTo>
                <a:pt x="2106477" y="71706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5B725-C093-449B-BB59-397DAB68486B}">
      <dsp:nvSpPr>
        <dsp:cNvPr id="0" name=""/>
        <dsp:cNvSpPr/>
      </dsp:nvSpPr>
      <dsp:spPr>
        <a:xfrm>
          <a:off x="2889118" y="1639292"/>
          <a:ext cx="172787" cy="742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729"/>
              </a:lnTo>
              <a:lnTo>
                <a:pt x="172787" y="74272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35B339-6520-4545-A54A-6F9993DC0ED2}">
      <dsp:nvSpPr>
        <dsp:cNvPr id="0" name=""/>
        <dsp:cNvSpPr/>
      </dsp:nvSpPr>
      <dsp:spPr>
        <a:xfrm>
          <a:off x="2704394" y="1639292"/>
          <a:ext cx="184723" cy="742729"/>
        </a:xfrm>
        <a:custGeom>
          <a:avLst/>
          <a:gdLst/>
          <a:ahLst/>
          <a:cxnLst/>
          <a:rect l="0" t="0" r="0" b="0"/>
          <a:pathLst>
            <a:path>
              <a:moveTo>
                <a:pt x="184723" y="0"/>
              </a:moveTo>
              <a:lnTo>
                <a:pt x="184723" y="742729"/>
              </a:lnTo>
              <a:lnTo>
                <a:pt x="0" y="74272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B6C106-7169-4194-9607-6ABB301D60D8}">
      <dsp:nvSpPr>
        <dsp:cNvPr id="0" name=""/>
        <dsp:cNvSpPr/>
      </dsp:nvSpPr>
      <dsp:spPr>
        <a:xfrm>
          <a:off x="3551494" y="664432"/>
          <a:ext cx="1000188" cy="626528"/>
        </a:xfrm>
        <a:custGeom>
          <a:avLst/>
          <a:gdLst/>
          <a:ahLst/>
          <a:cxnLst/>
          <a:rect l="0" t="0" r="0" b="0"/>
          <a:pathLst>
            <a:path>
              <a:moveTo>
                <a:pt x="1000188" y="0"/>
              </a:moveTo>
              <a:lnTo>
                <a:pt x="1000188" y="626528"/>
              </a:lnTo>
              <a:lnTo>
                <a:pt x="0" y="62652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18096-0E44-4A86-8845-C6FB2C1F8042}">
      <dsp:nvSpPr>
        <dsp:cNvPr id="0" name=""/>
        <dsp:cNvSpPr/>
      </dsp:nvSpPr>
      <dsp:spPr>
        <a:xfrm>
          <a:off x="3014108" y="2983"/>
          <a:ext cx="3075150" cy="6614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800" kern="1200" dirty="0">
            <a:latin typeface="Trebuchet MS" pitchFamily="34" charset="0"/>
          </a:endParaRPr>
        </a:p>
      </dsp:txBody>
      <dsp:txXfrm>
        <a:off x="3014108" y="2983"/>
        <a:ext cx="3075150" cy="661449"/>
      </dsp:txXfrm>
    </dsp:sp>
    <dsp:sp modelId="{12F4BA7F-E42A-4DFE-A49D-C0D2C663C771}">
      <dsp:nvSpPr>
        <dsp:cNvPr id="0" name=""/>
        <dsp:cNvSpPr/>
      </dsp:nvSpPr>
      <dsp:spPr>
        <a:xfrm>
          <a:off x="2226741" y="942630"/>
          <a:ext cx="1324753" cy="6966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800" kern="1200" dirty="0">
            <a:latin typeface="Trebuchet MS" pitchFamily="34" charset="0"/>
          </a:endParaRPr>
        </a:p>
      </dsp:txBody>
      <dsp:txXfrm>
        <a:off x="2226741" y="942630"/>
        <a:ext cx="1324753" cy="696661"/>
      </dsp:txXfrm>
    </dsp:sp>
    <dsp:sp modelId="{077E15D0-D1AB-453F-86AF-0FF51CFD5F34}">
      <dsp:nvSpPr>
        <dsp:cNvPr id="0" name=""/>
        <dsp:cNvSpPr/>
      </dsp:nvSpPr>
      <dsp:spPr>
        <a:xfrm>
          <a:off x="1379641" y="2050833"/>
          <a:ext cx="1324753" cy="6623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800" kern="1200" dirty="0">
            <a:latin typeface="Trebuchet MS" pitchFamily="34" charset="0"/>
          </a:endParaRPr>
        </a:p>
      </dsp:txBody>
      <dsp:txXfrm>
        <a:off x="1379641" y="2050833"/>
        <a:ext cx="1324753" cy="662376"/>
      </dsp:txXfrm>
    </dsp:sp>
    <dsp:sp modelId="{423EB37B-1BA1-4867-847C-8F30E75FFBA7}">
      <dsp:nvSpPr>
        <dsp:cNvPr id="0" name=""/>
        <dsp:cNvSpPr/>
      </dsp:nvSpPr>
      <dsp:spPr>
        <a:xfrm>
          <a:off x="3061905" y="2050833"/>
          <a:ext cx="1324753" cy="6623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800" kern="1200" dirty="0">
            <a:latin typeface="Trebuchet MS" pitchFamily="34" charset="0"/>
          </a:endParaRPr>
        </a:p>
      </dsp:txBody>
      <dsp:txXfrm>
        <a:off x="3061905" y="2050833"/>
        <a:ext cx="1324753" cy="662376"/>
      </dsp:txXfrm>
    </dsp:sp>
    <dsp:sp modelId="{26F4A66E-DED2-45E3-8F21-84F4E3D83FBC}">
      <dsp:nvSpPr>
        <dsp:cNvPr id="0" name=""/>
        <dsp:cNvSpPr/>
      </dsp:nvSpPr>
      <dsp:spPr>
        <a:xfrm>
          <a:off x="4995595" y="2025166"/>
          <a:ext cx="1324753" cy="6623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800" kern="1200" dirty="0">
            <a:latin typeface="Trebuchet MS" pitchFamily="34" charset="0"/>
          </a:endParaRPr>
        </a:p>
      </dsp:txBody>
      <dsp:txXfrm>
        <a:off x="4995595" y="2025166"/>
        <a:ext cx="1324753" cy="662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7D0BD-C301-4777-BC3B-8497F0E70D4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A1ED7-C4B9-4104-93EF-269CDFB1A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92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A1ED7-C4B9-4104-93EF-269CDFB1AAF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166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A1ED7-C4B9-4104-93EF-269CDFB1AAF0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581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A1ED7-C4B9-4104-93EF-269CDFB1AAF0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935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A1ED7-C4B9-4104-93EF-269CDFB1AAF0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6873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A1ED7-C4B9-4104-93EF-269CDFB1AAF0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741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A1ED7-C4B9-4104-93EF-269CDFB1AAF0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432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A1ED7-C4B9-4104-93EF-269CDFB1AAF0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428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A1ED7-C4B9-4104-93EF-269CDFB1AAF0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671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A1ED7-C4B9-4104-93EF-269CDFB1AAF0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83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7178399" y="5230800"/>
            <a:ext cx="1674000" cy="1543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800" y="3085200"/>
            <a:ext cx="7772400" cy="684000"/>
          </a:xfrm>
        </p:spPr>
        <p:txBody>
          <a:bodyPr>
            <a:normAutofit/>
          </a:bodyPr>
          <a:lstStyle>
            <a:lvl1pPr algn="ctr">
              <a:defRPr sz="3200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800" y="3931200"/>
            <a:ext cx="7772400" cy="5040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07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59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6395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243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300192" y="6592267"/>
            <a:ext cx="2016224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6346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800" y="3085200"/>
            <a:ext cx="7772400" cy="684000"/>
          </a:xfrm>
        </p:spPr>
        <p:txBody>
          <a:bodyPr>
            <a:normAutofit/>
          </a:bodyPr>
          <a:lstStyle>
            <a:lvl1pPr algn="ctr">
              <a:defRPr sz="3200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800" y="3931200"/>
            <a:ext cx="7772400" cy="5040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ndertitel 2"/>
          <p:cNvSpPr txBox="1">
            <a:spLocks/>
          </p:cNvSpPr>
          <p:nvPr userDrawn="1"/>
        </p:nvSpPr>
        <p:spPr>
          <a:xfrm>
            <a:off x="4643438" y="4941168"/>
            <a:ext cx="3816994" cy="360040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1764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3528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5292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7056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l-NL" dirty="0"/>
              <a:t>Speeker</a:t>
            </a:r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4643439" y="5373216"/>
            <a:ext cx="3816994" cy="360040"/>
          </a:xfrm>
        </p:spPr>
        <p:txBody>
          <a:bodyPr lIns="0" tIns="0" rIns="0" bIns="0">
            <a:normAutofit/>
          </a:bodyPr>
          <a:lstStyle>
            <a:lvl1pPr>
              <a:defRPr sz="1800" baseline="0"/>
            </a:lvl1pPr>
          </a:lstStyle>
          <a:p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8433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623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219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524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26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672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Afbeelding 4" descr="haal het beste uit jezelf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429000"/>
            <a:ext cx="4824535" cy="64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488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2105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5041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213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4894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26576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967737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800" y="3085200"/>
            <a:ext cx="7772400" cy="684000"/>
          </a:xfrm>
        </p:spPr>
        <p:txBody>
          <a:bodyPr>
            <a:normAutofit/>
          </a:bodyPr>
          <a:lstStyle>
            <a:lvl1pPr algn="ctr">
              <a:defRPr sz="3200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800" y="3931200"/>
            <a:ext cx="7772400" cy="50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ndertitel 2"/>
          <p:cNvSpPr txBox="1">
            <a:spLocks/>
          </p:cNvSpPr>
          <p:nvPr userDrawn="1"/>
        </p:nvSpPr>
        <p:spPr>
          <a:xfrm>
            <a:off x="4643438" y="4941168"/>
            <a:ext cx="3816994" cy="360040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1764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3528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5292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7056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l-NL" dirty="0"/>
              <a:t>Speeker</a:t>
            </a:r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4643439" y="5373216"/>
            <a:ext cx="3816994" cy="36004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800" baseline="0"/>
            </a:lvl1pPr>
          </a:lstStyle>
          <a:p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7980324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10016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1217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038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779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98893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4719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2193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321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17265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1012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9868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788024" y="6592267"/>
            <a:ext cx="1224136" cy="3651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Date</a:t>
            </a:r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300192" y="6592267"/>
            <a:ext cx="2016224" cy="3651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96414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800" y="3085200"/>
            <a:ext cx="7772400" cy="684000"/>
          </a:xfrm>
        </p:spPr>
        <p:txBody>
          <a:bodyPr>
            <a:normAutofit/>
          </a:bodyPr>
          <a:lstStyle>
            <a:lvl1pPr algn="ctr">
              <a:defRPr sz="3200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800" y="3931200"/>
            <a:ext cx="7772400" cy="50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ndertitel 2"/>
          <p:cNvSpPr txBox="1">
            <a:spLocks/>
          </p:cNvSpPr>
          <p:nvPr userDrawn="1"/>
        </p:nvSpPr>
        <p:spPr>
          <a:xfrm>
            <a:off x="4643438" y="4941168"/>
            <a:ext cx="3816994" cy="360040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1764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3528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5292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7056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l-NL" dirty="0"/>
              <a:t>Speeker</a:t>
            </a:r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4643439" y="5373216"/>
            <a:ext cx="3816994" cy="36004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800" baseline="0"/>
            </a:lvl1pPr>
          </a:lstStyle>
          <a:p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304525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02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46921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1639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60418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6535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66546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63484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53145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8565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63677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1122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788024" y="6592267"/>
            <a:ext cx="1224136" cy="3651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Date</a:t>
            </a:r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300192" y="6592267"/>
            <a:ext cx="2016224" cy="3651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541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6059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800" y="3085200"/>
            <a:ext cx="7772400" cy="684000"/>
          </a:xfrm>
        </p:spPr>
        <p:txBody>
          <a:bodyPr>
            <a:normAutofit/>
          </a:bodyPr>
          <a:lstStyle>
            <a:lvl1pPr algn="ctr">
              <a:defRPr sz="3200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800" y="3931200"/>
            <a:ext cx="7772400" cy="50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ndertitel 2"/>
          <p:cNvSpPr txBox="1">
            <a:spLocks/>
          </p:cNvSpPr>
          <p:nvPr userDrawn="1"/>
        </p:nvSpPr>
        <p:spPr>
          <a:xfrm>
            <a:off x="4643438" y="4941168"/>
            <a:ext cx="3816994" cy="360040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1764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3528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5292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7056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l-NL" dirty="0"/>
              <a:t>Speeker</a:t>
            </a:r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4643439" y="5373216"/>
            <a:ext cx="3816994" cy="36004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800" baseline="0"/>
            </a:lvl1pPr>
          </a:lstStyle>
          <a:p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1874021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2918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21986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35784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4781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9454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7260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01359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83680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43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937417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11812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788024" y="6592267"/>
            <a:ext cx="1224136" cy="3651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Date</a:t>
            </a:r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300192" y="6592267"/>
            <a:ext cx="2016224" cy="3651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712153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800" y="3085200"/>
            <a:ext cx="7772400" cy="684000"/>
          </a:xfrm>
        </p:spPr>
        <p:txBody>
          <a:bodyPr>
            <a:normAutofit/>
          </a:bodyPr>
          <a:lstStyle>
            <a:lvl1pPr algn="ctr">
              <a:defRPr sz="3200" baseline="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800" y="3931200"/>
            <a:ext cx="7772400" cy="50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ndertitel 2"/>
          <p:cNvSpPr txBox="1">
            <a:spLocks/>
          </p:cNvSpPr>
          <p:nvPr userDrawn="1"/>
        </p:nvSpPr>
        <p:spPr>
          <a:xfrm>
            <a:off x="4643438" y="4941168"/>
            <a:ext cx="3816994" cy="360040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1764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3528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5292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705600" indent="-176400" algn="l" defTabSz="914400" rtl="0" eaLnBrk="1" latinLnBrk="0" hangingPunct="1"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l-NL" dirty="0"/>
              <a:t>Speeker</a:t>
            </a:r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4643439" y="5373216"/>
            <a:ext cx="3816994" cy="36004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800" baseline="0"/>
            </a:lvl1pPr>
          </a:lstStyle>
          <a:p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604682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4551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859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9560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1821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147085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452408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09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620080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25990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25454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ECA5DA-CE7D-4EA8-A68E-254A180D8C08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81746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/>
          <a:lstStyle/>
          <a:p>
            <a:fld id="{AA59DD5B-CF16-4240-9DE5-631307747FAE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788024" y="6592267"/>
            <a:ext cx="1224136" cy="3651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Date</a:t>
            </a:r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300192" y="6592267"/>
            <a:ext cx="2016224" cy="3651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226312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546934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80747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92454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024953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2682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0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7178399" y="5230800"/>
            <a:ext cx="1674000" cy="15438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166675" y="6165305"/>
            <a:ext cx="746156" cy="50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11644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690168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6006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8894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342779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962053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889253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842395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503668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169786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083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6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chart" Target="../charts/chart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chart" Target="../charts/chart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theme" Target="../theme/theme6.xml"/><Relationship Id="rId18" Type="http://schemas.microsoft.com/office/2007/relationships/diagramDrawing" Target="../diagrams/drawing1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17" Type="http://schemas.openxmlformats.org/officeDocument/2006/relationships/diagramColors" Target="../diagrams/colors1.xml"/><Relationship Id="rId2" Type="http://schemas.openxmlformats.org/officeDocument/2006/relationships/slideLayout" Target="../slideLayouts/slideLayout63.xml"/><Relationship Id="rId16" Type="http://schemas.openxmlformats.org/officeDocument/2006/relationships/diagramQuickStyle" Target="../diagrams/quickStyle1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5" Type="http://schemas.openxmlformats.org/officeDocument/2006/relationships/diagramLayout" Target="../diagrams/layout1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diagramData" Target="../diagrams/data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6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75.xml"/><Relationship Id="rId16" Type="http://schemas.openxmlformats.org/officeDocument/2006/relationships/slideLayout" Target="../slideLayouts/slideLayout89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763200"/>
            <a:ext cx="7056000" cy="864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000" y="6591600"/>
            <a:ext cx="2988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bg2"/>
                </a:solidFill>
                <a:latin typeface="Trebuchet MS" pitchFamily="34" charset="0"/>
              </a:defRPr>
            </a:lvl1pPr>
          </a:lstStyle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788024" y="6592267"/>
            <a:ext cx="1224136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aseline="0">
                <a:solidFill>
                  <a:schemeClr val="bg2"/>
                </a:solidFill>
                <a:latin typeface="Trebuchet MS" pitchFamily="34" charset="0"/>
              </a:defRPr>
            </a:lvl1pPr>
          </a:lstStyle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93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ts val="3360"/>
        </a:lnSpc>
        <a:spcBef>
          <a:spcPct val="0"/>
        </a:spcBef>
        <a:buNone/>
        <a:defRPr sz="2800" b="1" i="0" kern="1200" baseline="0">
          <a:solidFill>
            <a:schemeClr val="tx2"/>
          </a:solidFill>
          <a:latin typeface="Trebuchet MS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764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3528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5292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7056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166675" y="6165305"/>
            <a:ext cx="746156" cy="50138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763200"/>
            <a:ext cx="7056000" cy="864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699200"/>
            <a:ext cx="8308800" cy="446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8568000" y="6591600"/>
            <a:ext cx="2988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AA59DD5B-CF16-4240-9DE5-631307747FAE}" type="slidenum">
              <a:rPr lang="nl-NL" sz="900" baseline="0" smtClean="0">
                <a:solidFill>
                  <a:schemeClr val="bg2"/>
                </a:solidFill>
                <a:latin typeface="Trebuchet MS" pitchFamily="34" charset="0"/>
              </a:rPr>
              <a:pPr/>
              <a:t>‹nr.›</a:t>
            </a:fld>
            <a:endParaRPr lang="nl-NL" sz="900" baseline="0" dirty="0">
              <a:solidFill>
                <a:schemeClr val="bg2"/>
              </a:solidFill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00" y="6591600"/>
            <a:ext cx="1224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nl-NL" sz="900" baseline="0" dirty="0">
              <a:solidFill>
                <a:schemeClr val="bg2"/>
              </a:solidFill>
              <a:latin typeface="Trebuchet MS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60000" y="6591600"/>
            <a:ext cx="2520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endParaRPr lang="nl-NL" sz="900" baseline="0" dirty="0">
              <a:solidFill>
                <a:schemeClr val="bg2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97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914400" rtl="0" eaLnBrk="1" latinLnBrk="0" hangingPunct="1">
        <a:lnSpc>
          <a:spcPts val="3360"/>
        </a:lnSpc>
        <a:spcBef>
          <a:spcPct val="0"/>
        </a:spcBef>
        <a:buNone/>
        <a:defRPr sz="2800" b="1" i="0" kern="1200" baseline="0">
          <a:solidFill>
            <a:schemeClr val="tx2"/>
          </a:solidFill>
          <a:latin typeface="Trebuchet MS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764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3528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5292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7056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763200"/>
            <a:ext cx="7056000" cy="864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8388000" y="6591600"/>
            <a:ext cx="2988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AA59DD5B-CF16-4240-9DE5-631307747FAE}" type="slidenum">
              <a:rPr lang="nl-NL" sz="900" baseline="0" smtClean="0">
                <a:solidFill>
                  <a:schemeClr val="bg2"/>
                </a:solidFill>
                <a:latin typeface="Trebuchet MS" pitchFamily="34" charset="0"/>
              </a:rPr>
              <a:pPr/>
              <a:t>‹nr.›</a:t>
            </a:fld>
            <a:endParaRPr lang="nl-NL" sz="900" baseline="0" dirty="0">
              <a:solidFill>
                <a:schemeClr val="bg2"/>
              </a:solidFill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00" y="6591600"/>
            <a:ext cx="864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900" baseline="0" dirty="0">
                <a:solidFill>
                  <a:schemeClr val="bg2"/>
                </a:solidFill>
                <a:latin typeface="Trebuchet MS" pitchFamily="34" charset="0"/>
              </a:rPr>
              <a:t>Date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00000" y="6591600"/>
            <a:ext cx="2016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nl-NL" sz="900" baseline="0" dirty="0">
                <a:solidFill>
                  <a:schemeClr val="bg2"/>
                </a:solidFill>
                <a:latin typeface="Trebuchet MS" pitchFamily="34" charset="0"/>
              </a:rPr>
              <a:t>Author</a:t>
            </a:r>
          </a:p>
        </p:txBody>
      </p:sp>
      <p:graphicFrame>
        <p:nvGraphicFramePr>
          <p:cNvPr id="7" name="Tijdelijke aanduiding voor inhoud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118723"/>
              </p:ext>
            </p:extLst>
          </p:nvPr>
        </p:nvGraphicFramePr>
        <p:xfrm>
          <a:off x="539999" y="1702800"/>
          <a:ext cx="8308800" cy="44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val="103002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defTabSz="914400" rtl="0" eaLnBrk="1" latinLnBrk="0" hangingPunct="1">
        <a:lnSpc>
          <a:spcPts val="3360"/>
        </a:lnSpc>
        <a:spcBef>
          <a:spcPct val="0"/>
        </a:spcBef>
        <a:buNone/>
        <a:defRPr sz="2800" b="1" i="0" kern="1200" baseline="0">
          <a:solidFill>
            <a:schemeClr val="tx2"/>
          </a:solidFill>
          <a:latin typeface="Trebuchet MS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764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3528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5292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7056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763200"/>
            <a:ext cx="7056000" cy="864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8388000" y="6591600"/>
            <a:ext cx="2988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AA59DD5B-CF16-4240-9DE5-631307747FAE}" type="slidenum">
              <a:rPr lang="nl-NL" sz="900" baseline="0" smtClean="0">
                <a:solidFill>
                  <a:schemeClr val="bg2"/>
                </a:solidFill>
                <a:latin typeface="Trebuchet MS" pitchFamily="34" charset="0"/>
              </a:rPr>
              <a:pPr/>
              <a:t>‹nr.›</a:t>
            </a:fld>
            <a:endParaRPr lang="nl-NL" sz="900" baseline="0" dirty="0">
              <a:solidFill>
                <a:schemeClr val="bg2"/>
              </a:solidFill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00" y="6591600"/>
            <a:ext cx="864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900" baseline="0" dirty="0">
                <a:solidFill>
                  <a:schemeClr val="bg2"/>
                </a:solidFill>
                <a:latin typeface="Trebuchet MS" pitchFamily="34" charset="0"/>
              </a:rPr>
              <a:t>Date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00000" y="6591600"/>
            <a:ext cx="2016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nl-NL" sz="900" baseline="0" dirty="0">
                <a:solidFill>
                  <a:schemeClr val="bg2"/>
                </a:solidFill>
                <a:latin typeface="Trebuchet MS" pitchFamily="34" charset="0"/>
              </a:rPr>
              <a:t>Author</a:t>
            </a:r>
          </a:p>
        </p:txBody>
      </p:sp>
      <p:graphicFrame>
        <p:nvGraphicFramePr>
          <p:cNvPr id="8" name="Tijdelijke aanduiding voor inhoud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967596"/>
              </p:ext>
            </p:extLst>
          </p:nvPr>
        </p:nvGraphicFramePr>
        <p:xfrm>
          <a:off x="540000" y="1702800"/>
          <a:ext cx="8308800" cy="44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val="3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defTabSz="914400" rtl="0" eaLnBrk="1" latinLnBrk="0" hangingPunct="1">
        <a:lnSpc>
          <a:spcPts val="3360"/>
        </a:lnSpc>
        <a:spcBef>
          <a:spcPct val="0"/>
        </a:spcBef>
        <a:buNone/>
        <a:defRPr sz="2800" b="1" i="0" kern="1200" baseline="0">
          <a:solidFill>
            <a:schemeClr val="tx2"/>
          </a:solidFill>
          <a:latin typeface="Trebuchet MS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764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3528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5292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7056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763200"/>
            <a:ext cx="7056000" cy="864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8388000" y="6591600"/>
            <a:ext cx="2988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AA59DD5B-CF16-4240-9DE5-631307747FAE}" type="slidenum">
              <a:rPr lang="nl-NL" sz="900" baseline="0" smtClean="0">
                <a:solidFill>
                  <a:schemeClr val="bg2"/>
                </a:solidFill>
                <a:latin typeface="Trebuchet MS" pitchFamily="34" charset="0"/>
              </a:rPr>
              <a:pPr/>
              <a:t>‹nr.›</a:t>
            </a:fld>
            <a:endParaRPr lang="nl-NL" sz="900" baseline="0" dirty="0">
              <a:solidFill>
                <a:schemeClr val="bg2"/>
              </a:solidFill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00" y="6591600"/>
            <a:ext cx="864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900" baseline="0" dirty="0">
                <a:solidFill>
                  <a:schemeClr val="bg2"/>
                </a:solidFill>
                <a:latin typeface="Trebuchet MS" pitchFamily="34" charset="0"/>
              </a:rPr>
              <a:t>Date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00000" y="6591600"/>
            <a:ext cx="2016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nl-NL" sz="900" baseline="0" dirty="0">
                <a:solidFill>
                  <a:schemeClr val="bg2"/>
                </a:solidFill>
                <a:latin typeface="Trebuchet MS" pitchFamily="34" charset="0"/>
              </a:rPr>
              <a:t>Author</a:t>
            </a:r>
          </a:p>
        </p:txBody>
      </p:sp>
      <p:graphicFrame>
        <p:nvGraphicFramePr>
          <p:cNvPr id="7" name="Tijdelijke aanduiding voor inhoud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439020"/>
              </p:ext>
            </p:extLst>
          </p:nvPr>
        </p:nvGraphicFramePr>
        <p:xfrm>
          <a:off x="546100" y="1698625"/>
          <a:ext cx="8307387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9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9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9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1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1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1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14675"/>
                        </a:buClr>
                        <a:buSzPct val="110000"/>
                        <a:buFont typeface="Wingdings" pitchFamily="2" charset="2"/>
                        <a:buNone/>
                        <a:tabLst>
                          <a:tab pos="3175" algn="l"/>
                          <a:tab pos="571500" algn="l"/>
                        </a:tabLst>
                      </a:pPr>
                      <a:endParaRPr kumimoji="0" lang="nl-N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512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126E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7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l" defTabSz="914400" rtl="0" eaLnBrk="1" latinLnBrk="0" hangingPunct="1">
        <a:lnSpc>
          <a:spcPts val="3360"/>
        </a:lnSpc>
        <a:spcBef>
          <a:spcPct val="0"/>
        </a:spcBef>
        <a:buNone/>
        <a:defRPr sz="2800" b="1" i="0" kern="1200" baseline="0">
          <a:solidFill>
            <a:schemeClr val="tx2"/>
          </a:solidFill>
          <a:latin typeface="Trebuchet MS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764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3528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5292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7056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763200"/>
            <a:ext cx="7056000" cy="864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8388000" y="6591600"/>
            <a:ext cx="2988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AA59DD5B-CF16-4240-9DE5-631307747FAE}" type="slidenum">
              <a:rPr lang="nl-NL" sz="900" baseline="0" smtClean="0">
                <a:solidFill>
                  <a:schemeClr val="bg2"/>
                </a:solidFill>
                <a:latin typeface="Trebuchet MS" pitchFamily="34" charset="0"/>
              </a:rPr>
              <a:pPr/>
              <a:t>‹nr.›</a:t>
            </a:fld>
            <a:endParaRPr lang="nl-NL" sz="900" baseline="0" dirty="0">
              <a:solidFill>
                <a:schemeClr val="bg2"/>
              </a:solidFill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00" y="6591600"/>
            <a:ext cx="864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900" baseline="0" dirty="0">
                <a:solidFill>
                  <a:schemeClr val="bg2"/>
                </a:solidFill>
                <a:latin typeface="Trebuchet MS" pitchFamily="34" charset="0"/>
              </a:rPr>
              <a:t>Date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00000" y="6591600"/>
            <a:ext cx="2016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nl-NL" sz="900" baseline="0" dirty="0">
                <a:solidFill>
                  <a:schemeClr val="bg2"/>
                </a:solidFill>
                <a:latin typeface="Trebuchet MS" pitchFamily="34" charset="0"/>
              </a:rPr>
              <a:t>Author</a:t>
            </a:r>
          </a:p>
        </p:txBody>
      </p:sp>
      <p:graphicFrame>
        <p:nvGraphicFramePr>
          <p:cNvPr id="8" name="Tijdelijke aanduiding voor inhoud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76158"/>
              </p:ext>
            </p:extLst>
          </p:nvPr>
        </p:nvGraphicFramePr>
        <p:xfrm>
          <a:off x="547200" y="1699200"/>
          <a:ext cx="8316000" cy="44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402950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l" defTabSz="914400" rtl="0" eaLnBrk="1" latinLnBrk="0" hangingPunct="1">
        <a:lnSpc>
          <a:spcPts val="3360"/>
        </a:lnSpc>
        <a:spcBef>
          <a:spcPct val="0"/>
        </a:spcBef>
        <a:buNone/>
        <a:defRPr sz="2800" b="1" i="0" kern="1200" baseline="0">
          <a:solidFill>
            <a:schemeClr val="tx2"/>
          </a:solidFill>
          <a:latin typeface="Trebuchet MS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764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2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3528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5292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705600" indent="-176400" algn="l" defTabSz="914400" rtl="0" eaLnBrk="1" latinLnBrk="0" hangingPunct="1">
        <a:spcBef>
          <a:spcPts val="0"/>
        </a:spcBef>
        <a:buClr>
          <a:schemeClr val="accent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DA829-BF5C-4B84-BF77-2018892CB36F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3ECB34-B0D3-4D99-BAE4-95AB20669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164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5.xml"/><Relationship Id="rId5" Type="http://schemas.openxmlformats.org/officeDocument/2006/relationships/image" Target="../media/image15.jpeg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5.xml"/><Relationship Id="rId6" Type="http://schemas.openxmlformats.org/officeDocument/2006/relationships/image" Target="../media/image11.jp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/>
              <a:t>Uitscheiding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1331640" y="2780928"/>
            <a:ext cx="5238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altLang="nl-NL" sz="3600" dirty="0">
                <a:solidFill>
                  <a:schemeClr val="accent1">
                    <a:lumMod val="75000"/>
                  </a:schemeClr>
                </a:solidFill>
              </a:rPr>
              <a:t>Thema1 Basiszorg</a:t>
            </a:r>
            <a:br>
              <a:rPr lang="nl-NL" altLang="nl-NL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altLang="nl-NL" sz="3600" dirty="0">
                <a:solidFill>
                  <a:schemeClr val="accent1">
                    <a:lumMod val="75000"/>
                  </a:schemeClr>
                </a:solidFill>
              </a:rPr>
              <a:t>Uitscheiding</a:t>
            </a:r>
            <a:endParaRPr lang="nl-NL" sz="3600" dirty="0"/>
          </a:p>
        </p:txBody>
      </p:sp>
      <p:pic>
        <p:nvPicPr>
          <p:cNvPr id="6" name="Picture 5" descr="Afbeeldingsresultaat voor summa colle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66987"/>
            <a:ext cx="3240088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411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Observaties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Defecatiepatroon (frequentie) hoe vaak (gem 1-2 keer per dag) diarree, obstipatie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Hoeveelheid (Ongeveer 150 gram per keer)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Kleur ontlasting (bruin, wit, zwart </a:t>
            </a:r>
            <a:r>
              <a:rPr lang="nl-NL" sz="2200" dirty="0" err="1"/>
              <a:t>melaena</a:t>
            </a:r>
            <a:r>
              <a:rPr lang="nl-NL" sz="2200" dirty="0"/>
              <a:t>, donkergroen, rood)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Vorm en vastheid van ontlasting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Geur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Overige (slijm, bloed, voedselresten, wormen en maden)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603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7962900" cy="180975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39552" y="1998390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Witte/Grijze/stopverf ontlasting </a:t>
            </a:r>
          </a:p>
          <a:p>
            <a:r>
              <a:rPr lang="nl-NL" sz="2000" dirty="0"/>
              <a:t>Weinig of geen bilirubine in de ontlasting. (Galwegen)</a:t>
            </a:r>
          </a:p>
          <a:p>
            <a:endParaRPr lang="nl-NL" sz="2000" dirty="0"/>
          </a:p>
          <a:p>
            <a:r>
              <a:rPr lang="nl-NL" sz="2000" b="1" dirty="0"/>
              <a:t>Rode en zwarte ontlasting </a:t>
            </a:r>
          </a:p>
          <a:p>
            <a:r>
              <a:rPr lang="nl-NL" sz="2000" dirty="0"/>
              <a:t>Voeding , bloeding of medicatie </a:t>
            </a:r>
          </a:p>
          <a:p>
            <a:endParaRPr lang="nl-NL" sz="2000" dirty="0"/>
          </a:p>
          <a:p>
            <a:r>
              <a:rPr lang="nl-NL" sz="2000" b="1" dirty="0"/>
              <a:t>Gele of groene ontlasting</a:t>
            </a:r>
          </a:p>
          <a:p>
            <a:r>
              <a:rPr lang="nl-NL" sz="2000" dirty="0"/>
              <a:t>Voeding, lever/galwegen, alcohol gebruik, laxeermiddelen, maag-darm infectie of voedsel intolerantie. </a:t>
            </a:r>
          </a:p>
        </p:txBody>
      </p:sp>
    </p:spTree>
    <p:extLst>
      <p:ext uri="{BB962C8B-B14F-4D97-AF65-F5344CB8AC3E}">
        <p14:creationId xmlns:p14="http://schemas.microsoft.com/office/powerpoint/2010/main" val="208520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11960" cy="2996952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996952"/>
            <a:ext cx="3896469" cy="34563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0"/>
            <a:ext cx="4932040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40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Wat te doen bij veranderingen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Vraag/zoek uit na wat de zorgvrager gegeten en gedronken heeft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Vraag na hoe lang de zorgvrager deze verandering al heeft gezien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Overleg met een collega/leidinggevende over </a:t>
            </a:r>
            <a:r>
              <a:rPr lang="nl-NL" sz="2200" dirty="0" err="1"/>
              <a:t>evt</a:t>
            </a:r>
            <a:r>
              <a:rPr lang="nl-NL" sz="2200" dirty="0"/>
              <a:t> vochtbalans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Bewaar evt. urine/feces om te laten zien aan een collega/arts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Rapporteer de verandering</a:t>
            </a:r>
          </a:p>
        </p:txBody>
      </p:sp>
    </p:spTree>
    <p:extLst>
      <p:ext uri="{BB962C8B-B14F-4D97-AF65-F5344CB8AC3E}">
        <p14:creationId xmlns:p14="http://schemas.microsoft.com/office/powerpoint/2010/main" val="1814978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Bevorderen urineren op natuurlijke manier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Houding aanpassen (staan bij mannen, rechtop zitten)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Hulpmiddelen binnen handbereik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Voldoende drinken, eten met veel vocht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Kraan openzetten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Privacy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Matig met zout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Bespreken schaamte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Lauwe po aanbieden</a:t>
            </a:r>
          </a:p>
        </p:txBody>
      </p:sp>
    </p:spTree>
    <p:extLst>
      <p:ext uri="{BB962C8B-B14F-4D97-AF65-F5344CB8AC3E}">
        <p14:creationId xmlns:p14="http://schemas.microsoft.com/office/powerpoint/2010/main" val="3328806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Bevorderen ontlasting op natuurlijke manier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Vezelrijke voeding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Voldoende vocht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Beweging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Privacy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Houding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Voldoende vet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Mensen niet laten wachten als ze aandrang hebben</a:t>
            </a:r>
          </a:p>
        </p:txBody>
      </p:sp>
    </p:spTree>
    <p:extLst>
      <p:ext uri="{BB962C8B-B14F-4D97-AF65-F5344CB8AC3E}">
        <p14:creationId xmlns:p14="http://schemas.microsoft.com/office/powerpoint/2010/main" val="1766317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Incontinentie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556792"/>
            <a:ext cx="6633785" cy="4484571"/>
          </a:xfrm>
        </p:spPr>
        <p:txBody>
          <a:bodyPr>
            <a:normAutofit/>
          </a:bodyPr>
          <a:lstStyle/>
          <a:p>
            <a:r>
              <a:rPr lang="nl-NL" sz="2000" dirty="0"/>
              <a:t>1 op de 20 mensen</a:t>
            </a:r>
          </a:p>
          <a:p>
            <a:r>
              <a:rPr lang="nl-NL" sz="2000" dirty="0"/>
              <a:t>Bekkenbodemspieren</a:t>
            </a:r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4" name="Picture 4" descr="bekkenbodemspieren vrouw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0" y="320012"/>
            <a:ext cx="5556250" cy="6205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631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A4F1F-E5EF-49A6-8971-4AE5A80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Incontinentie dermatitis</a:t>
            </a:r>
          </a:p>
        </p:txBody>
      </p:sp>
      <p:pic>
        <p:nvPicPr>
          <p:cNvPr id="1026" name="Picture 2" descr="Incontinentie dermatitis">
            <a:extLst>
              <a:ext uri="{FF2B5EF4-FFF2-40B4-BE49-F238E27FC236}">
                <a16:creationId xmlns:a16="http://schemas.microsoft.com/office/drawing/2014/main" id="{83E756FC-7EF1-40B2-A38A-2CB3C28737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71" y="1484784"/>
            <a:ext cx="5445920" cy="454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298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Incontinentiemateriaal </a:t>
            </a:r>
          </a:p>
        </p:txBody>
      </p:sp>
      <p:pic>
        <p:nvPicPr>
          <p:cNvPr id="5122" name="Picture 2" descr="Afbeeldingsresultaat voor incontinentiemateriaa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22" y="1270000"/>
            <a:ext cx="896448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156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Katheterzak </a:t>
            </a:r>
          </a:p>
        </p:txBody>
      </p:sp>
      <p:pic>
        <p:nvPicPr>
          <p:cNvPr id="3074" name="Picture 2" descr="Afbeeldingsresultaat voor katheterza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91930"/>
            <a:ext cx="3881437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fbeeldingsresultaat voor condoom kathe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342900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44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uitscheiding?</a:t>
            </a:r>
          </a:p>
          <a:p>
            <a:r>
              <a:rPr lang="nl-NL" dirty="0"/>
              <a:t>Ondersteunen bij toiletgang</a:t>
            </a:r>
          </a:p>
          <a:p>
            <a:r>
              <a:rPr lang="nl-NL" dirty="0"/>
              <a:t>Observeren urinelozing en urine</a:t>
            </a:r>
          </a:p>
          <a:p>
            <a:r>
              <a:rPr lang="nl-NL" dirty="0"/>
              <a:t>Observeren ontlasting</a:t>
            </a:r>
          </a:p>
          <a:p>
            <a:r>
              <a:rPr lang="nl-NL" dirty="0"/>
              <a:t>Bevorderen urineren</a:t>
            </a:r>
          </a:p>
          <a:p>
            <a:r>
              <a:rPr lang="nl-NL" dirty="0"/>
              <a:t>Bevorderen defeceren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6524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Einde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429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is uitscheiding?</a:t>
            </a:r>
            <a:br>
              <a:rPr lang="nl-NL" dirty="0"/>
            </a:br>
            <a:r>
              <a:rPr lang="nl-NL" sz="1800" dirty="0"/>
              <a:t>verwijderen  afvalstoffen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200" dirty="0"/>
              <a:t>Urine</a:t>
            </a:r>
          </a:p>
          <a:p>
            <a:r>
              <a:rPr lang="nl-NL" sz="2200" dirty="0"/>
              <a:t>Feces (ontlasting)</a:t>
            </a:r>
          </a:p>
          <a:p>
            <a:r>
              <a:rPr lang="nl-NL" sz="2200" dirty="0"/>
              <a:t>Sputum</a:t>
            </a:r>
          </a:p>
          <a:p>
            <a:r>
              <a:rPr lang="nl-NL" sz="2200" dirty="0"/>
              <a:t>Braaksel</a:t>
            </a:r>
          </a:p>
          <a:p>
            <a:r>
              <a:rPr lang="nl-NL" sz="2200" dirty="0"/>
              <a:t>Transpiratie</a:t>
            </a:r>
          </a:p>
          <a:p>
            <a:r>
              <a:rPr lang="nl-NL" sz="2200" dirty="0"/>
              <a:t>Menstruatiebloed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276872"/>
            <a:ext cx="336723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394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/>
              <a:t>Waarom zorg voor uitscheiding?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0000" y="1627200"/>
            <a:ext cx="8308800" cy="4536000"/>
          </a:xfrm>
        </p:spPr>
        <p:txBody>
          <a:bodyPr/>
          <a:lstStyle/>
          <a:p>
            <a:endParaRPr lang="nl-NL" dirty="0"/>
          </a:p>
          <a:p>
            <a:r>
              <a:rPr lang="nl-NL" sz="2200" dirty="0"/>
              <a:t>Hygiëne</a:t>
            </a:r>
          </a:p>
          <a:p>
            <a:r>
              <a:rPr lang="nl-NL" sz="2200" dirty="0"/>
              <a:t>Welbevinden zorgvrager</a:t>
            </a:r>
          </a:p>
          <a:p>
            <a:r>
              <a:rPr lang="nl-NL" sz="2200" dirty="0"/>
              <a:t>Observeren en signaleren</a:t>
            </a:r>
          </a:p>
          <a:p>
            <a:r>
              <a:rPr lang="nl-NL" sz="2200" dirty="0"/>
              <a:t>Complicaties en ziekten voorkomen</a:t>
            </a:r>
          </a:p>
        </p:txBody>
      </p:sp>
    </p:spTree>
    <p:extLst>
      <p:ext uri="{BB962C8B-B14F-4D97-AF65-F5344CB8AC3E}">
        <p14:creationId xmlns:p14="http://schemas.microsoft.com/office/powerpoint/2010/main" val="2235421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330824" cy="1162050"/>
          </a:xfrm>
        </p:spPr>
        <p:txBody>
          <a:bodyPr>
            <a:normAutofit/>
          </a:bodyPr>
          <a:lstStyle/>
          <a:p>
            <a:r>
              <a:rPr lang="nl-NL" sz="3600" dirty="0"/>
              <a:t>Beroepshouding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2"/>
          </p:nvPr>
        </p:nvSpPr>
        <p:spPr>
          <a:xfrm>
            <a:off x="611560" y="2276872"/>
            <a:ext cx="5328592" cy="288032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Omgaan met schaamte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Levensfase en continentie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Privacy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Angst en spanning</a:t>
            </a:r>
          </a:p>
        </p:txBody>
      </p:sp>
    </p:spTree>
    <p:extLst>
      <p:ext uri="{BB962C8B-B14F-4D97-AF65-F5344CB8AC3E}">
        <p14:creationId xmlns:p14="http://schemas.microsoft.com/office/powerpoint/2010/main" val="105685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Ondersteunen bij toiletgang</a:t>
            </a:r>
          </a:p>
        </p:txBody>
      </p:sp>
      <p:sp>
        <p:nvSpPr>
          <p:cNvPr id="6" name="Ondertitel 5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nl-NL" sz="2200" i="0" dirty="0"/>
              <a:t>Zelfstandigheidsproblemen signaleren</a:t>
            </a:r>
          </a:p>
          <a:p>
            <a:pPr marL="342900" indent="-342900">
              <a:buFont typeface="Arial" charset="0"/>
              <a:buChar char="•"/>
            </a:pPr>
            <a:r>
              <a:rPr lang="nl-NL" sz="2200" i="0" dirty="0"/>
              <a:t>Cognitieve gezondheid</a:t>
            </a:r>
          </a:p>
          <a:p>
            <a:pPr marL="342900" indent="-342900">
              <a:buFont typeface="Arial" charset="0"/>
              <a:buChar char="•"/>
            </a:pPr>
            <a:r>
              <a:rPr lang="nl-NL" sz="2200" i="0" dirty="0"/>
              <a:t>Hulpmiddelen aanbieden en ondersteunen bij het gebruik</a:t>
            </a:r>
          </a:p>
          <a:p>
            <a:pPr marL="342900" indent="-342900">
              <a:buFont typeface="Arial" charset="0"/>
              <a:buChar char="•"/>
            </a:pPr>
            <a:r>
              <a:rPr lang="nl-NL" sz="2200" i="0" dirty="0"/>
              <a:t>Zelfzorg geheel of gedeeltelijk overnemen</a:t>
            </a:r>
          </a:p>
          <a:p>
            <a:pPr marL="342900" indent="-342900">
              <a:buFont typeface="Arial" charset="0"/>
              <a:buChar char="•"/>
            </a:pPr>
            <a:r>
              <a:rPr lang="nl-NL" sz="2200" i="0" dirty="0"/>
              <a:t>Lichamelijk zorg geven na defeceren of urineren</a:t>
            </a:r>
          </a:p>
        </p:txBody>
      </p:sp>
    </p:spTree>
    <p:extLst>
      <p:ext uri="{BB962C8B-B14F-4D97-AF65-F5344CB8AC3E}">
        <p14:creationId xmlns:p14="http://schemas.microsoft.com/office/powerpoint/2010/main" val="3510959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771900"/>
            <a:ext cx="4267200" cy="3086100"/>
          </a:xfrm>
          <a:prstGeom prst="rect">
            <a:avLst/>
          </a:prstGeom>
        </p:spPr>
      </p:pic>
      <p:pic>
        <p:nvPicPr>
          <p:cNvPr id="8" name="Tijdelijke aanduiding voor inhoud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0"/>
            <a:ext cx="3995936" cy="393305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8064" cy="393305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3056"/>
            <a:ext cx="5148064" cy="292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513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Urinelozing en urine observeren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i="0" dirty="0"/>
              <a:t>Urinelozing (mictie) en urine: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i="0" dirty="0"/>
              <a:t>Frequentie (gem </a:t>
            </a:r>
            <a:r>
              <a:rPr lang="nl-NL" sz="2200" dirty="0"/>
              <a:t>5</a:t>
            </a:r>
            <a:r>
              <a:rPr lang="nl-NL" sz="2200" i="0" dirty="0"/>
              <a:t> keer per dag)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i="0" dirty="0"/>
              <a:t>Hoeveelheid (1,2 tot 1,5 </a:t>
            </a:r>
            <a:r>
              <a:rPr lang="nl-NL" sz="2200" i="0" dirty="0" err="1"/>
              <a:t>ltr</a:t>
            </a:r>
            <a:r>
              <a:rPr lang="nl-NL" sz="2200" i="0" dirty="0"/>
              <a:t> per 24 uur)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Kleur (licht/strogeel) of donker, rood, schuimend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i="0" dirty="0"/>
              <a:t>Helderheid (helder en doorzichtig) of troebel, vlokkerig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Geur (lichte geur), sterke geur, ammoniak, aceton, voeding</a:t>
            </a:r>
            <a:endParaRPr lang="nl-NL" sz="2200" i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i="0" dirty="0"/>
              <a:t>Overige (pijn, niet uit kunnen plassen, straal, ophouden van urine)</a:t>
            </a:r>
          </a:p>
          <a:p>
            <a:pPr indent="0">
              <a:buNone/>
            </a:pPr>
            <a:endParaRPr lang="nl-NL" i="0" dirty="0"/>
          </a:p>
        </p:txBody>
      </p:sp>
    </p:spTree>
    <p:extLst>
      <p:ext uri="{BB962C8B-B14F-4D97-AF65-F5344CB8AC3E}">
        <p14:creationId xmlns:p14="http://schemas.microsoft.com/office/powerpoint/2010/main" val="312780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Begrippen</a:t>
            </a:r>
          </a:p>
        </p:txBody>
      </p:sp>
      <p:sp>
        <p:nvSpPr>
          <p:cNvPr id="12" name="Tijdelijke aanduiding voor inhoud 1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Diurese, urine uitscheiding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Oligurie, urineproductie minder dan 500 ml/24 uur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Anurie, urineproductie minder dan 50 ml/24 uur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 err="1"/>
              <a:t>Polyurie</a:t>
            </a:r>
            <a:r>
              <a:rPr lang="nl-NL" sz="2200" dirty="0"/>
              <a:t>, urineproductie is meer dan 2 liter /24 uur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Nycturie, ‘s nachts neemt de urineproductie toe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24-uur urine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66812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Summa">
      <a:dk1>
        <a:sysClr val="windowText" lastClr="000000"/>
      </a:dk1>
      <a:lt1>
        <a:sysClr val="window" lastClr="FFFFFF"/>
      </a:lt1>
      <a:dk2>
        <a:srgbClr val="24126E"/>
      </a:dk2>
      <a:lt2>
        <a:srgbClr val="EEECE1"/>
      </a:lt2>
      <a:accent1>
        <a:srgbClr val="24126E"/>
      </a:accent1>
      <a:accent2>
        <a:srgbClr val="D70073"/>
      </a:accent2>
      <a:accent3>
        <a:srgbClr val="C8BDE0"/>
      </a:accent3>
      <a:accent4>
        <a:srgbClr val="FFC4E4"/>
      </a:accent4>
      <a:accent5>
        <a:srgbClr val="917CEA"/>
      </a:accent5>
      <a:accent6>
        <a:srgbClr val="FF89C8"/>
      </a:accent6>
      <a:hlink>
        <a:srgbClr val="38126E"/>
      </a:hlink>
      <a:folHlink>
        <a:srgbClr val="D70073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Summa">
      <a:dk1>
        <a:sysClr val="windowText" lastClr="000000"/>
      </a:dk1>
      <a:lt1>
        <a:sysClr val="window" lastClr="FFFFFF"/>
      </a:lt1>
      <a:dk2>
        <a:srgbClr val="24126E"/>
      </a:dk2>
      <a:lt2>
        <a:srgbClr val="EEECE1"/>
      </a:lt2>
      <a:accent1>
        <a:srgbClr val="24126E"/>
      </a:accent1>
      <a:accent2>
        <a:srgbClr val="D70073"/>
      </a:accent2>
      <a:accent3>
        <a:srgbClr val="C8BDE0"/>
      </a:accent3>
      <a:accent4>
        <a:srgbClr val="FFC4E4"/>
      </a:accent4>
      <a:accent5>
        <a:srgbClr val="917CEA"/>
      </a:accent5>
      <a:accent6>
        <a:srgbClr val="FF89C8"/>
      </a:accent6>
      <a:hlink>
        <a:srgbClr val="38126E"/>
      </a:hlink>
      <a:folHlink>
        <a:srgbClr val="D7007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Summa">
      <a:dk1>
        <a:sysClr val="windowText" lastClr="000000"/>
      </a:dk1>
      <a:lt1>
        <a:sysClr val="window" lastClr="FFFFFF"/>
      </a:lt1>
      <a:dk2>
        <a:srgbClr val="24126E"/>
      </a:dk2>
      <a:lt2>
        <a:srgbClr val="EEECE1"/>
      </a:lt2>
      <a:accent1>
        <a:srgbClr val="24126E"/>
      </a:accent1>
      <a:accent2>
        <a:srgbClr val="D70073"/>
      </a:accent2>
      <a:accent3>
        <a:srgbClr val="C8BDE0"/>
      </a:accent3>
      <a:accent4>
        <a:srgbClr val="FFC4E4"/>
      </a:accent4>
      <a:accent5>
        <a:srgbClr val="917CEA"/>
      </a:accent5>
      <a:accent6>
        <a:srgbClr val="FF89C8"/>
      </a:accent6>
      <a:hlink>
        <a:srgbClr val="38126E"/>
      </a:hlink>
      <a:folHlink>
        <a:srgbClr val="D7007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Summa">
      <a:dk1>
        <a:sysClr val="windowText" lastClr="000000"/>
      </a:dk1>
      <a:lt1>
        <a:sysClr val="window" lastClr="FFFFFF"/>
      </a:lt1>
      <a:dk2>
        <a:srgbClr val="24126E"/>
      </a:dk2>
      <a:lt2>
        <a:srgbClr val="EEECE1"/>
      </a:lt2>
      <a:accent1>
        <a:srgbClr val="24126E"/>
      </a:accent1>
      <a:accent2>
        <a:srgbClr val="D70073"/>
      </a:accent2>
      <a:accent3>
        <a:srgbClr val="C8BDE0"/>
      </a:accent3>
      <a:accent4>
        <a:srgbClr val="FFC4E4"/>
      </a:accent4>
      <a:accent5>
        <a:srgbClr val="917CEA"/>
      </a:accent5>
      <a:accent6>
        <a:srgbClr val="FF89C8"/>
      </a:accent6>
      <a:hlink>
        <a:srgbClr val="38126E"/>
      </a:hlink>
      <a:folHlink>
        <a:srgbClr val="D7007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Summa">
      <a:dk1>
        <a:sysClr val="windowText" lastClr="000000"/>
      </a:dk1>
      <a:lt1>
        <a:sysClr val="window" lastClr="FFFFFF"/>
      </a:lt1>
      <a:dk2>
        <a:srgbClr val="24126E"/>
      </a:dk2>
      <a:lt2>
        <a:srgbClr val="EEECE1"/>
      </a:lt2>
      <a:accent1>
        <a:srgbClr val="24126E"/>
      </a:accent1>
      <a:accent2>
        <a:srgbClr val="D70073"/>
      </a:accent2>
      <a:accent3>
        <a:srgbClr val="C8BDE0"/>
      </a:accent3>
      <a:accent4>
        <a:srgbClr val="FFC4E4"/>
      </a:accent4>
      <a:accent5>
        <a:srgbClr val="917CEA"/>
      </a:accent5>
      <a:accent6>
        <a:srgbClr val="FF89C8"/>
      </a:accent6>
      <a:hlink>
        <a:srgbClr val="38126E"/>
      </a:hlink>
      <a:folHlink>
        <a:srgbClr val="D7007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Summa">
      <a:dk1>
        <a:sysClr val="windowText" lastClr="000000"/>
      </a:dk1>
      <a:lt1>
        <a:sysClr val="window" lastClr="FFFFFF"/>
      </a:lt1>
      <a:dk2>
        <a:srgbClr val="24126E"/>
      </a:dk2>
      <a:lt2>
        <a:srgbClr val="EEECE1"/>
      </a:lt2>
      <a:accent1>
        <a:srgbClr val="24126E"/>
      </a:accent1>
      <a:accent2>
        <a:srgbClr val="D70073"/>
      </a:accent2>
      <a:accent3>
        <a:srgbClr val="C8BDE0"/>
      </a:accent3>
      <a:accent4>
        <a:srgbClr val="FFC4E4"/>
      </a:accent4>
      <a:accent5>
        <a:srgbClr val="917CEA"/>
      </a:accent5>
      <a:accent6>
        <a:srgbClr val="FF89C8"/>
      </a:accent6>
      <a:hlink>
        <a:srgbClr val="38126E"/>
      </a:hlink>
      <a:folHlink>
        <a:srgbClr val="D7007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8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 powerpoint SummaZorg</Template>
  <TotalTime>415</TotalTime>
  <Words>464</Words>
  <Application>Microsoft Office PowerPoint</Application>
  <PresentationFormat>Diavoorstelling (4:3)</PresentationFormat>
  <Paragraphs>102</Paragraphs>
  <Slides>20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7</vt:i4>
      </vt:variant>
      <vt:variant>
        <vt:lpstr>Diatitels</vt:lpstr>
      </vt:variant>
      <vt:variant>
        <vt:i4>20</vt:i4>
      </vt:variant>
    </vt:vector>
  </HeadingPairs>
  <TitlesOfParts>
    <vt:vector size="33" baseType="lpstr">
      <vt:lpstr>Arial</vt:lpstr>
      <vt:lpstr>Calibri</vt:lpstr>
      <vt:lpstr>Times New Roman</vt:lpstr>
      <vt:lpstr>Trebuchet MS</vt:lpstr>
      <vt:lpstr>Wingdings</vt:lpstr>
      <vt:lpstr>Wingdings 3</vt:lpstr>
      <vt:lpstr>1_Office Theme</vt:lpstr>
      <vt:lpstr>Kantoorthema</vt:lpstr>
      <vt:lpstr>2_Office Theme</vt:lpstr>
      <vt:lpstr>3_Office Theme</vt:lpstr>
      <vt:lpstr>4_Office Theme</vt:lpstr>
      <vt:lpstr>5_Office Theme</vt:lpstr>
      <vt:lpstr>Facet</vt:lpstr>
      <vt:lpstr>Uitscheiding       </vt:lpstr>
      <vt:lpstr>Inhoudsopgave</vt:lpstr>
      <vt:lpstr>Wat is uitscheiding? verwijderen  afvalstoffen</vt:lpstr>
      <vt:lpstr>Waarom zorg voor uitscheiding?  </vt:lpstr>
      <vt:lpstr>Beroepshouding</vt:lpstr>
      <vt:lpstr>Ondersteunen bij toiletgang</vt:lpstr>
      <vt:lpstr>PowerPoint-presentatie</vt:lpstr>
      <vt:lpstr>Urinelozing en urine observeren</vt:lpstr>
      <vt:lpstr>Begrippen</vt:lpstr>
      <vt:lpstr>Observaties</vt:lpstr>
      <vt:lpstr>PowerPoint-presentatie</vt:lpstr>
      <vt:lpstr>PowerPoint-presentatie</vt:lpstr>
      <vt:lpstr>Wat te doen bij veranderingen</vt:lpstr>
      <vt:lpstr>Bevorderen urineren op natuurlijke manier</vt:lpstr>
      <vt:lpstr>Bevorderen ontlasting op natuurlijke manier</vt:lpstr>
      <vt:lpstr>Incontinentie</vt:lpstr>
      <vt:lpstr>Incontinentie dermatitis</vt:lpstr>
      <vt:lpstr>Incontinentiemateriaal </vt:lpstr>
      <vt:lpstr>Katheterzak </vt:lpstr>
      <vt:lpstr>Einde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5 Helpen bij de uitscheiding</dc:title>
  <dc:creator>Miquette</dc:creator>
  <cp:lastModifiedBy>Kievit, Eline</cp:lastModifiedBy>
  <cp:revision>30</cp:revision>
  <dcterms:created xsi:type="dcterms:W3CDTF">2012-01-08T16:48:46Z</dcterms:created>
  <dcterms:modified xsi:type="dcterms:W3CDTF">2020-10-15T13:43:34Z</dcterms:modified>
</cp:coreProperties>
</file>